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61" r:id="rId2"/>
    <p:sldId id="355" r:id="rId3"/>
    <p:sldId id="356" r:id="rId4"/>
    <p:sldId id="357" r:id="rId5"/>
    <p:sldId id="358" r:id="rId6"/>
    <p:sldId id="359" r:id="rId7"/>
    <p:sldId id="360" r:id="rId8"/>
    <p:sldId id="257" r:id="rId9"/>
    <p:sldId id="262" r:id="rId10"/>
    <p:sldId id="267" r:id="rId11"/>
    <p:sldId id="274" r:id="rId12"/>
    <p:sldId id="278" r:id="rId13"/>
    <p:sldId id="282" r:id="rId14"/>
    <p:sldId id="285" r:id="rId15"/>
    <p:sldId id="291" r:id="rId16"/>
    <p:sldId id="295" r:id="rId17"/>
    <p:sldId id="298" r:id="rId18"/>
    <p:sldId id="302" r:id="rId19"/>
    <p:sldId id="310" r:id="rId20"/>
    <p:sldId id="313" r:id="rId21"/>
    <p:sldId id="316" r:id="rId22"/>
    <p:sldId id="323" r:id="rId23"/>
    <p:sldId id="328" r:id="rId24"/>
    <p:sldId id="332" r:id="rId25"/>
    <p:sldId id="333" r:id="rId26"/>
    <p:sldId id="340" r:id="rId27"/>
    <p:sldId id="344" r:id="rId28"/>
    <p:sldId id="348" r:id="rId29"/>
    <p:sldId id="352" r:id="rId30"/>
  </p:sldIdLst>
  <p:sldSz cx="12192000" cy="6858000"/>
  <p:notesSz cx="6858000" cy="9144000"/>
  <p:photoAlbum showCaptions="1" layout="4picTitle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 autoAdjust="0"/>
    <p:restoredTop sz="92325" autoAdjust="0"/>
  </p:normalViewPr>
  <p:slideViewPr>
    <p:cSldViewPr snapToGrid="0">
      <p:cViewPr varScale="1">
        <p:scale>
          <a:sx n="105" d="100"/>
          <a:sy n="105" d="100"/>
        </p:scale>
        <p:origin x="9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A299D-2213-4C62-8B3E-F8350346CA0D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769BB-6E0F-448A-A3A5-5FE90A28A4E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769BB-6E0F-448A-A3A5-5FE90A28A4E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8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769BB-6E0F-448A-A3A5-5FE90A28A4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63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769BB-6E0F-448A-A3A5-5FE90A28A4E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769BB-6E0F-448A-A3A5-5FE90A28A4E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769BB-6E0F-448A-A3A5-5FE90A28A4E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2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9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2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1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9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6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47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0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5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0869-64BF-485E-9C1A-36072B5C5BCF}" type="datetimeFigureOut">
              <a:rPr lang="en-US" smtClean="0"/>
              <a:pPr/>
              <a:t>12/19/25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F50A3-AF04-426B-BFC6-B7EAEF41A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53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13" Type="http://schemas.openxmlformats.org/officeDocument/2006/relationships/image" Target="../media/image165.jpeg"/><Relationship Id="rId18" Type="http://schemas.openxmlformats.org/officeDocument/2006/relationships/image" Target="../media/image170.jpeg"/><Relationship Id="rId3" Type="http://schemas.openxmlformats.org/officeDocument/2006/relationships/image" Target="../media/image155.jpeg"/><Relationship Id="rId7" Type="http://schemas.openxmlformats.org/officeDocument/2006/relationships/image" Target="../media/image159.jpeg"/><Relationship Id="rId12" Type="http://schemas.openxmlformats.org/officeDocument/2006/relationships/image" Target="../media/image164.jpeg"/><Relationship Id="rId17" Type="http://schemas.openxmlformats.org/officeDocument/2006/relationships/image" Target="../media/image169.jpeg"/><Relationship Id="rId2" Type="http://schemas.openxmlformats.org/officeDocument/2006/relationships/image" Target="../media/image154.jpeg"/><Relationship Id="rId16" Type="http://schemas.openxmlformats.org/officeDocument/2006/relationships/image" Target="../media/image16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jpeg"/><Relationship Id="rId11" Type="http://schemas.openxmlformats.org/officeDocument/2006/relationships/image" Target="../media/image163.jpeg"/><Relationship Id="rId5" Type="http://schemas.openxmlformats.org/officeDocument/2006/relationships/image" Target="../media/image157.jpeg"/><Relationship Id="rId15" Type="http://schemas.openxmlformats.org/officeDocument/2006/relationships/image" Target="../media/image167.jpeg"/><Relationship Id="rId10" Type="http://schemas.openxmlformats.org/officeDocument/2006/relationships/image" Target="../media/image162.jpeg"/><Relationship Id="rId19" Type="http://schemas.openxmlformats.org/officeDocument/2006/relationships/image" Target="../media/image171.jpeg"/><Relationship Id="rId4" Type="http://schemas.openxmlformats.org/officeDocument/2006/relationships/image" Target="../media/image156.jpeg"/><Relationship Id="rId9" Type="http://schemas.openxmlformats.org/officeDocument/2006/relationships/image" Target="../media/image161.jpeg"/><Relationship Id="rId14" Type="http://schemas.openxmlformats.org/officeDocument/2006/relationships/image" Target="../media/image16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eg"/><Relationship Id="rId13" Type="http://schemas.openxmlformats.org/officeDocument/2006/relationships/image" Target="../media/image183.jpeg"/><Relationship Id="rId18" Type="http://schemas.openxmlformats.org/officeDocument/2006/relationships/image" Target="../media/image188.jpeg"/><Relationship Id="rId3" Type="http://schemas.openxmlformats.org/officeDocument/2006/relationships/image" Target="../media/image173.jpeg"/><Relationship Id="rId7" Type="http://schemas.openxmlformats.org/officeDocument/2006/relationships/image" Target="../media/image177.jpeg"/><Relationship Id="rId12" Type="http://schemas.openxmlformats.org/officeDocument/2006/relationships/image" Target="../media/image182.jpeg"/><Relationship Id="rId17" Type="http://schemas.openxmlformats.org/officeDocument/2006/relationships/image" Target="../media/image187.jpeg"/><Relationship Id="rId2" Type="http://schemas.openxmlformats.org/officeDocument/2006/relationships/image" Target="../media/image172.jpeg"/><Relationship Id="rId16" Type="http://schemas.openxmlformats.org/officeDocument/2006/relationships/image" Target="../media/image186.jpeg"/><Relationship Id="rId20" Type="http://schemas.openxmlformats.org/officeDocument/2006/relationships/image" Target="../media/image19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jpeg"/><Relationship Id="rId11" Type="http://schemas.openxmlformats.org/officeDocument/2006/relationships/image" Target="../media/image181.jpeg"/><Relationship Id="rId5" Type="http://schemas.openxmlformats.org/officeDocument/2006/relationships/image" Target="../media/image175.jpeg"/><Relationship Id="rId15" Type="http://schemas.openxmlformats.org/officeDocument/2006/relationships/image" Target="../media/image185.jpeg"/><Relationship Id="rId10" Type="http://schemas.openxmlformats.org/officeDocument/2006/relationships/image" Target="../media/image180.jpeg"/><Relationship Id="rId19" Type="http://schemas.openxmlformats.org/officeDocument/2006/relationships/image" Target="../media/image189.jpeg"/><Relationship Id="rId4" Type="http://schemas.openxmlformats.org/officeDocument/2006/relationships/image" Target="../media/image174.jpeg"/><Relationship Id="rId9" Type="http://schemas.openxmlformats.org/officeDocument/2006/relationships/image" Target="../media/image179.jpeg"/><Relationship Id="rId14" Type="http://schemas.openxmlformats.org/officeDocument/2006/relationships/image" Target="../media/image18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eg"/><Relationship Id="rId13" Type="http://schemas.openxmlformats.org/officeDocument/2006/relationships/image" Target="../media/image202.jpeg"/><Relationship Id="rId18" Type="http://schemas.openxmlformats.org/officeDocument/2006/relationships/image" Target="../media/image207.jpeg"/><Relationship Id="rId3" Type="http://schemas.openxmlformats.org/officeDocument/2006/relationships/image" Target="../media/image192.jpeg"/><Relationship Id="rId7" Type="http://schemas.openxmlformats.org/officeDocument/2006/relationships/image" Target="../media/image196.jpeg"/><Relationship Id="rId12" Type="http://schemas.openxmlformats.org/officeDocument/2006/relationships/image" Target="../media/image201.jpeg"/><Relationship Id="rId17" Type="http://schemas.openxmlformats.org/officeDocument/2006/relationships/image" Target="../media/image206.jpeg"/><Relationship Id="rId2" Type="http://schemas.openxmlformats.org/officeDocument/2006/relationships/image" Target="../media/image191.jpeg"/><Relationship Id="rId16" Type="http://schemas.openxmlformats.org/officeDocument/2006/relationships/image" Target="../media/image20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jpeg"/><Relationship Id="rId11" Type="http://schemas.openxmlformats.org/officeDocument/2006/relationships/image" Target="../media/image200.jpeg"/><Relationship Id="rId5" Type="http://schemas.openxmlformats.org/officeDocument/2006/relationships/image" Target="../media/image194.jpeg"/><Relationship Id="rId15" Type="http://schemas.openxmlformats.org/officeDocument/2006/relationships/image" Target="../media/image204.jpeg"/><Relationship Id="rId10" Type="http://schemas.openxmlformats.org/officeDocument/2006/relationships/image" Target="../media/image199.jpeg"/><Relationship Id="rId19" Type="http://schemas.openxmlformats.org/officeDocument/2006/relationships/image" Target="../media/image208.jpeg"/><Relationship Id="rId4" Type="http://schemas.openxmlformats.org/officeDocument/2006/relationships/image" Target="../media/image193.jpeg"/><Relationship Id="rId9" Type="http://schemas.openxmlformats.org/officeDocument/2006/relationships/image" Target="../media/image198.jpeg"/><Relationship Id="rId14" Type="http://schemas.openxmlformats.org/officeDocument/2006/relationships/image" Target="../media/image20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eg"/><Relationship Id="rId13" Type="http://schemas.openxmlformats.org/officeDocument/2006/relationships/image" Target="../media/image220.jpeg"/><Relationship Id="rId3" Type="http://schemas.openxmlformats.org/officeDocument/2006/relationships/image" Target="../media/image210.jpeg"/><Relationship Id="rId7" Type="http://schemas.openxmlformats.org/officeDocument/2006/relationships/image" Target="../media/image214.jpeg"/><Relationship Id="rId12" Type="http://schemas.openxmlformats.org/officeDocument/2006/relationships/image" Target="../media/image219.jpeg"/><Relationship Id="rId2" Type="http://schemas.openxmlformats.org/officeDocument/2006/relationships/image" Target="../media/image209.jpeg"/><Relationship Id="rId16" Type="http://schemas.openxmlformats.org/officeDocument/2006/relationships/image" Target="../media/image2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jpeg"/><Relationship Id="rId11" Type="http://schemas.openxmlformats.org/officeDocument/2006/relationships/image" Target="../media/image218.jpeg"/><Relationship Id="rId5" Type="http://schemas.openxmlformats.org/officeDocument/2006/relationships/image" Target="../media/image212.jpeg"/><Relationship Id="rId15" Type="http://schemas.openxmlformats.org/officeDocument/2006/relationships/image" Target="../media/image222.jpeg"/><Relationship Id="rId10" Type="http://schemas.openxmlformats.org/officeDocument/2006/relationships/image" Target="../media/image217.jpeg"/><Relationship Id="rId4" Type="http://schemas.openxmlformats.org/officeDocument/2006/relationships/image" Target="../media/image211.jpeg"/><Relationship Id="rId9" Type="http://schemas.openxmlformats.org/officeDocument/2006/relationships/image" Target="../media/image216.jpeg"/><Relationship Id="rId14" Type="http://schemas.openxmlformats.org/officeDocument/2006/relationships/image" Target="../media/image2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jpeg"/><Relationship Id="rId13" Type="http://schemas.openxmlformats.org/officeDocument/2006/relationships/image" Target="../media/image235.jpeg"/><Relationship Id="rId18" Type="http://schemas.openxmlformats.org/officeDocument/2006/relationships/image" Target="../media/image240.jpeg"/><Relationship Id="rId3" Type="http://schemas.openxmlformats.org/officeDocument/2006/relationships/image" Target="../media/image225.jpeg"/><Relationship Id="rId7" Type="http://schemas.openxmlformats.org/officeDocument/2006/relationships/image" Target="../media/image229.jpeg"/><Relationship Id="rId12" Type="http://schemas.openxmlformats.org/officeDocument/2006/relationships/image" Target="../media/image234.jpeg"/><Relationship Id="rId17" Type="http://schemas.openxmlformats.org/officeDocument/2006/relationships/image" Target="../media/image239.jpeg"/><Relationship Id="rId2" Type="http://schemas.openxmlformats.org/officeDocument/2006/relationships/image" Target="../media/image224.jpeg"/><Relationship Id="rId16" Type="http://schemas.openxmlformats.org/officeDocument/2006/relationships/image" Target="../media/image238.jpeg"/><Relationship Id="rId20" Type="http://schemas.openxmlformats.org/officeDocument/2006/relationships/image" Target="../media/image24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jpeg"/><Relationship Id="rId11" Type="http://schemas.openxmlformats.org/officeDocument/2006/relationships/image" Target="../media/image233.jpeg"/><Relationship Id="rId5" Type="http://schemas.openxmlformats.org/officeDocument/2006/relationships/image" Target="../media/image227.jpeg"/><Relationship Id="rId15" Type="http://schemas.openxmlformats.org/officeDocument/2006/relationships/image" Target="../media/image237.jpeg"/><Relationship Id="rId10" Type="http://schemas.openxmlformats.org/officeDocument/2006/relationships/image" Target="../media/image232.jpeg"/><Relationship Id="rId19" Type="http://schemas.openxmlformats.org/officeDocument/2006/relationships/image" Target="../media/image241.jpeg"/><Relationship Id="rId4" Type="http://schemas.openxmlformats.org/officeDocument/2006/relationships/image" Target="../media/image226.jpeg"/><Relationship Id="rId9" Type="http://schemas.openxmlformats.org/officeDocument/2006/relationships/image" Target="../media/image231.jpeg"/><Relationship Id="rId14" Type="http://schemas.openxmlformats.org/officeDocument/2006/relationships/image" Target="../media/image23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jpeg"/><Relationship Id="rId13" Type="http://schemas.openxmlformats.org/officeDocument/2006/relationships/image" Target="../media/image253.jpeg"/><Relationship Id="rId18" Type="http://schemas.openxmlformats.org/officeDocument/2006/relationships/image" Target="../media/image258.jpeg"/><Relationship Id="rId3" Type="http://schemas.openxmlformats.org/officeDocument/2006/relationships/image" Target="../media/image243.jpeg"/><Relationship Id="rId7" Type="http://schemas.openxmlformats.org/officeDocument/2006/relationships/image" Target="../media/image247.jpeg"/><Relationship Id="rId12" Type="http://schemas.openxmlformats.org/officeDocument/2006/relationships/image" Target="../media/image252.jpeg"/><Relationship Id="rId17" Type="http://schemas.openxmlformats.org/officeDocument/2006/relationships/image" Target="../media/image25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6.jpeg"/><Relationship Id="rId20" Type="http://schemas.openxmlformats.org/officeDocument/2006/relationships/image" Target="../media/image2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jpeg"/><Relationship Id="rId11" Type="http://schemas.openxmlformats.org/officeDocument/2006/relationships/image" Target="../media/image251.jpeg"/><Relationship Id="rId5" Type="http://schemas.openxmlformats.org/officeDocument/2006/relationships/image" Target="../media/image245.jpeg"/><Relationship Id="rId15" Type="http://schemas.openxmlformats.org/officeDocument/2006/relationships/image" Target="../media/image255.jpeg"/><Relationship Id="rId10" Type="http://schemas.openxmlformats.org/officeDocument/2006/relationships/image" Target="../media/image250.jpeg"/><Relationship Id="rId19" Type="http://schemas.openxmlformats.org/officeDocument/2006/relationships/image" Target="../media/image259.jpeg"/><Relationship Id="rId4" Type="http://schemas.openxmlformats.org/officeDocument/2006/relationships/image" Target="../media/image244.jpeg"/><Relationship Id="rId9" Type="http://schemas.openxmlformats.org/officeDocument/2006/relationships/image" Target="../media/image249.jpeg"/><Relationship Id="rId14" Type="http://schemas.openxmlformats.org/officeDocument/2006/relationships/image" Target="../media/image25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jpeg"/><Relationship Id="rId13" Type="http://schemas.openxmlformats.org/officeDocument/2006/relationships/image" Target="../media/image272.jpeg"/><Relationship Id="rId18" Type="http://schemas.openxmlformats.org/officeDocument/2006/relationships/image" Target="../media/image277.jpeg"/><Relationship Id="rId3" Type="http://schemas.openxmlformats.org/officeDocument/2006/relationships/image" Target="../media/image262.jpeg"/><Relationship Id="rId7" Type="http://schemas.openxmlformats.org/officeDocument/2006/relationships/image" Target="../media/image266.jpeg"/><Relationship Id="rId12" Type="http://schemas.openxmlformats.org/officeDocument/2006/relationships/image" Target="../media/image271.jpeg"/><Relationship Id="rId17" Type="http://schemas.openxmlformats.org/officeDocument/2006/relationships/image" Target="../media/image276.jpeg"/><Relationship Id="rId2" Type="http://schemas.openxmlformats.org/officeDocument/2006/relationships/image" Target="../media/image261.jpeg"/><Relationship Id="rId16" Type="http://schemas.openxmlformats.org/officeDocument/2006/relationships/image" Target="../media/image27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jpeg"/><Relationship Id="rId11" Type="http://schemas.openxmlformats.org/officeDocument/2006/relationships/image" Target="../media/image270.jpeg"/><Relationship Id="rId5" Type="http://schemas.openxmlformats.org/officeDocument/2006/relationships/image" Target="../media/image264.jpeg"/><Relationship Id="rId15" Type="http://schemas.openxmlformats.org/officeDocument/2006/relationships/image" Target="../media/image274.jpeg"/><Relationship Id="rId10" Type="http://schemas.openxmlformats.org/officeDocument/2006/relationships/image" Target="../media/image269.jpeg"/><Relationship Id="rId19" Type="http://schemas.openxmlformats.org/officeDocument/2006/relationships/image" Target="../media/image278.jpeg"/><Relationship Id="rId4" Type="http://schemas.openxmlformats.org/officeDocument/2006/relationships/image" Target="../media/image263.jpeg"/><Relationship Id="rId9" Type="http://schemas.openxmlformats.org/officeDocument/2006/relationships/image" Target="../media/image268.jpeg"/><Relationship Id="rId14" Type="http://schemas.openxmlformats.org/officeDocument/2006/relationships/image" Target="../media/image27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jpeg"/><Relationship Id="rId13" Type="http://schemas.openxmlformats.org/officeDocument/2006/relationships/image" Target="../media/image290.jpeg"/><Relationship Id="rId18" Type="http://schemas.openxmlformats.org/officeDocument/2006/relationships/image" Target="../media/image295.jpeg"/><Relationship Id="rId3" Type="http://schemas.openxmlformats.org/officeDocument/2006/relationships/image" Target="../media/image280.jpeg"/><Relationship Id="rId21" Type="http://schemas.openxmlformats.org/officeDocument/2006/relationships/image" Target="../media/image298.jpeg"/><Relationship Id="rId7" Type="http://schemas.openxmlformats.org/officeDocument/2006/relationships/image" Target="../media/image284.jpeg"/><Relationship Id="rId12" Type="http://schemas.openxmlformats.org/officeDocument/2006/relationships/image" Target="../media/image289.jpeg"/><Relationship Id="rId17" Type="http://schemas.openxmlformats.org/officeDocument/2006/relationships/image" Target="../media/image294.jpeg"/><Relationship Id="rId2" Type="http://schemas.openxmlformats.org/officeDocument/2006/relationships/image" Target="../media/image279.jpeg"/><Relationship Id="rId16" Type="http://schemas.openxmlformats.org/officeDocument/2006/relationships/image" Target="../media/image293.jpeg"/><Relationship Id="rId20" Type="http://schemas.openxmlformats.org/officeDocument/2006/relationships/image" Target="../media/image29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jpeg"/><Relationship Id="rId11" Type="http://schemas.openxmlformats.org/officeDocument/2006/relationships/image" Target="../media/image288.jpeg"/><Relationship Id="rId5" Type="http://schemas.openxmlformats.org/officeDocument/2006/relationships/image" Target="../media/image282.jpeg"/><Relationship Id="rId15" Type="http://schemas.openxmlformats.org/officeDocument/2006/relationships/image" Target="../media/image292.jpeg"/><Relationship Id="rId10" Type="http://schemas.openxmlformats.org/officeDocument/2006/relationships/image" Target="../media/image287.jpeg"/><Relationship Id="rId19" Type="http://schemas.openxmlformats.org/officeDocument/2006/relationships/image" Target="../media/image296.jpeg"/><Relationship Id="rId4" Type="http://schemas.openxmlformats.org/officeDocument/2006/relationships/image" Target="../media/image281.jpeg"/><Relationship Id="rId9" Type="http://schemas.openxmlformats.org/officeDocument/2006/relationships/image" Target="../media/image286.jpeg"/><Relationship Id="rId14" Type="http://schemas.openxmlformats.org/officeDocument/2006/relationships/image" Target="../media/image29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jpeg"/><Relationship Id="rId13" Type="http://schemas.openxmlformats.org/officeDocument/2006/relationships/image" Target="../media/image310.jpeg"/><Relationship Id="rId18" Type="http://schemas.openxmlformats.org/officeDocument/2006/relationships/image" Target="../media/image315.jpeg"/><Relationship Id="rId3" Type="http://schemas.openxmlformats.org/officeDocument/2006/relationships/image" Target="../media/image300.jpeg"/><Relationship Id="rId7" Type="http://schemas.openxmlformats.org/officeDocument/2006/relationships/image" Target="../media/image304.jpeg"/><Relationship Id="rId12" Type="http://schemas.openxmlformats.org/officeDocument/2006/relationships/image" Target="../media/image309.jpeg"/><Relationship Id="rId17" Type="http://schemas.openxmlformats.org/officeDocument/2006/relationships/image" Target="../media/image314.jpeg"/><Relationship Id="rId2" Type="http://schemas.openxmlformats.org/officeDocument/2006/relationships/image" Target="../media/image299.jpeg"/><Relationship Id="rId16" Type="http://schemas.openxmlformats.org/officeDocument/2006/relationships/image" Target="../media/image313.jpeg"/><Relationship Id="rId20" Type="http://schemas.openxmlformats.org/officeDocument/2006/relationships/image" Target="../media/image3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jpeg"/><Relationship Id="rId11" Type="http://schemas.openxmlformats.org/officeDocument/2006/relationships/image" Target="../media/image308.jpeg"/><Relationship Id="rId5" Type="http://schemas.openxmlformats.org/officeDocument/2006/relationships/image" Target="../media/image302.jpeg"/><Relationship Id="rId15" Type="http://schemas.openxmlformats.org/officeDocument/2006/relationships/image" Target="../media/image312.jpeg"/><Relationship Id="rId10" Type="http://schemas.openxmlformats.org/officeDocument/2006/relationships/image" Target="../media/image307.jpeg"/><Relationship Id="rId19" Type="http://schemas.openxmlformats.org/officeDocument/2006/relationships/image" Target="../media/image316.jpeg"/><Relationship Id="rId4" Type="http://schemas.openxmlformats.org/officeDocument/2006/relationships/image" Target="../media/image301.jpeg"/><Relationship Id="rId9" Type="http://schemas.openxmlformats.org/officeDocument/2006/relationships/image" Target="../media/image306.jpeg"/><Relationship Id="rId14" Type="http://schemas.openxmlformats.org/officeDocument/2006/relationships/image" Target="../media/image31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jpeg"/><Relationship Id="rId13" Type="http://schemas.openxmlformats.org/officeDocument/2006/relationships/image" Target="../media/image328.jpeg"/><Relationship Id="rId18" Type="http://schemas.openxmlformats.org/officeDocument/2006/relationships/image" Target="../media/image333.jpeg"/><Relationship Id="rId3" Type="http://schemas.openxmlformats.org/officeDocument/2006/relationships/image" Target="../media/image318.jpeg"/><Relationship Id="rId7" Type="http://schemas.openxmlformats.org/officeDocument/2006/relationships/image" Target="../media/image322.jpeg"/><Relationship Id="rId12" Type="http://schemas.openxmlformats.org/officeDocument/2006/relationships/image" Target="../media/image327.jpeg"/><Relationship Id="rId17" Type="http://schemas.openxmlformats.org/officeDocument/2006/relationships/image" Target="../media/image332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jpeg"/><Relationship Id="rId11" Type="http://schemas.openxmlformats.org/officeDocument/2006/relationships/image" Target="../media/image326.jpeg"/><Relationship Id="rId5" Type="http://schemas.openxmlformats.org/officeDocument/2006/relationships/image" Target="../media/image320.jpeg"/><Relationship Id="rId15" Type="http://schemas.openxmlformats.org/officeDocument/2006/relationships/image" Target="../media/image330.jpeg"/><Relationship Id="rId10" Type="http://schemas.openxmlformats.org/officeDocument/2006/relationships/image" Target="../media/image325.jpeg"/><Relationship Id="rId19" Type="http://schemas.openxmlformats.org/officeDocument/2006/relationships/image" Target="../media/image334.jpeg"/><Relationship Id="rId4" Type="http://schemas.openxmlformats.org/officeDocument/2006/relationships/image" Target="../media/image319.jpeg"/><Relationship Id="rId9" Type="http://schemas.openxmlformats.org/officeDocument/2006/relationships/image" Target="../media/image324.jpeg"/><Relationship Id="rId14" Type="http://schemas.openxmlformats.org/officeDocument/2006/relationships/image" Target="../media/image32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23" Type="http://schemas.openxmlformats.org/officeDocument/2006/relationships/image" Target="../media/image26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jpeg"/><Relationship Id="rId13" Type="http://schemas.openxmlformats.org/officeDocument/2006/relationships/image" Target="../media/image346.jpeg"/><Relationship Id="rId3" Type="http://schemas.openxmlformats.org/officeDocument/2006/relationships/image" Target="../media/image336.jpeg"/><Relationship Id="rId7" Type="http://schemas.openxmlformats.org/officeDocument/2006/relationships/image" Target="../media/image340.jpeg"/><Relationship Id="rId12" Type="http://schemas.openxmlformats.org/officeDocument/2006/relationships/image" Target="../media/image345.jpeg"/><Relationship Id="rId2" Type="http://schemas.openxmlformats.org/officeDocument/2006/relationships/image" Target="../media/image335.jpeg"/><Relationship Id="rId16" Type="http://schemas.openxmlformats.org/officeDocument/2006/relationships/image" Target="../media/image34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9.jpeg"/><Relationship Id="rId11" Type="http://schemas.openxmlformats.org/officeDocument/2006/relationships/image" Target="../media/image344.jpeg"/><Relationship Id="rId5" Type="http://schemas.openxmlformats.org/officeDocument/2006/relationships/image" Target="../media/image338.jpeg"/><Relationship Id="rId15" Type="http://schemas.openxmlformats.org/officeDocument/2006/relationships/image" Target="../media/image348.jpeg"/><Relationship Id="rId10" Type="http://schemas.openxmlformats.org/officeDocument/2006/relationships/image" Target="../media/image343.jpeg"/><Relationship Id="rId4" Type="http://schemas.openxmlformats.org/officeDocument/2006/relationships/image" Target="../media/image337.jpeg"/><Relationship Id="rId9" Type="http://schemas.openxmlformats.org/officeDocument/2006/relationships/image" Target="../media/image342.jpeg"/><Relationship Id="rId14" Type="http://schemas.openxmlformats.org/officeDocument/2006/relationships/image" Target="../media/image34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jpeg"/><Relationship Id="rId13" Type="http://schemas.openxmlformats.org/officeDocument/2006/relationships/image" Target="../media/image361.jpeg"/><Relationship Id="rId18" Type="http://schemas.openxmlformats.org/officeDocument/2006/relationships/image" Target="../media/image366.jpeg"/><Relationship Id="rId3" Type="http://schemas.openxmlformats.org/officeDocument/2006/relationships/image" Target="../media/image351.jpeg"/><Relationship Id="rId7" Type="http://schemas.openxmlformats.org/officeDocument/2006/relationships/image" Target="../media/image355.jpeg"/><Relationship Id="rId12" Type="http://schemas.openxmlformats.org/officeDocument/2006/relationships/image" Target="../media/image360.jpeg"/><Relationship Id="rId17" Type="http://schemas.openxmlformats.org/officeDocument/2006/relationships/image" Target="../media/image365.jpeg"/><Relationship Id="rId2" Type="http://schemas.openxmlformats.org/officeDocument/2006/relationships/image" Target="../media/image350.jpeg"/><Relationship Id="rId16" Type="http://schemas.openxmlformats.org/officeDocument/2006/relationships/image" Target="../media/image36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4.jpeg"/><Relationship Id="rId11" Type="http://schemas.openxmlformats.org/officeDocument/2006/relationships/image" Target="../media/image359.jpeg"/><Relationship Id="rId5" Type="http://schemas.openxmlformats.org/officeDocument/2006/relationships/image" Target="../media/image353.jpeg"/><Relationship Id="rId15" Type="http://schemas.openxmlformats.org/officeDocument/2006/relationships/image" Target="../media/image363.jpeg"/><Relationship Id="rId10" Type="http://schemas.openxmlformats.org/officeDocument/2006/relationships/image" Target="../media/image358.jpeg"/><Relationship Id="rId19" Type="http://schemas.openxmlformats.org/officeDocument/2006/relationships/image" Target="../media/image367.jpeg"/><Relationship Id="rId4" Type="http://schemas.openxmlformats.org/officeDocument/2006/relationships/image" Target="../media/image352.jpeg"/><Relationship Id="rId9" Type="http://schemas.openxmlformats.org/officeDocument/2006/relationships/image" Target="../media/image357.jpeg"/><Relationship Id="rId14" Type="http://schemas.openxmlformats.org/officeDocument/2006/relationships/image" Target="../media/image36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jpeg"/><Relationship Id="rId13" Type="http://schemas.openxmlformats.org/officeDocument/2006/relationships/image" Target="../media/image379.jpeg"/><Relationship Id="rId18" Type="http://schemas.openxmlformats.org/officeDocument/2006/relationships/image" Target="../media/image384.jpeg"/><Relationship Id="rId3" Type="http://schemas.openxmlformats.org/officeDocument/2006/relationships/image" Target="../media/image369.jpeg"/><Relationship Id="rId7" Type="http://schemas.openxmlformats.org/officeDocument/2006/relationships/image" Target="../media/image373.jpeg"/><Relationship Id="rId12" Type="http://schemas.openxmlformats.org/officeDocument/2006/relationships/image" Target="../media/image378.jpeg"/><Relationship Id="rId17" Type="http://schemas.openxmlformats.org/officeDocument/2006/relationships/image" Target="../media/image383.jpeg"/><Relationship Id="rId2" Type="http://schemas.openxmlformats.org/officeDocument/2006/relationships/image" Target="../media/image368.jpeg"/><Relationship Id="rId16" Type="http://schemas.openxmlformats.org/officeDocument/2006/relationships/image" Target="../media/image38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jpeg"/><Relationship Id="rId11" Type="http://schemas.openxmlformats.org/officeDocument/2006/relationships/image" Target="../media/image377.jpeg"/><Relationship Id="rId5" Type="http://schemas.openxmlformats.org/officeDocument/2006/relationships/image" Target="../media/image371.jpeg"/><Relationship Id="rId15" Type="http://schemas.openxmlformats.org/officeDocument/2006/relationships/image" Target="../media/image381.jpeg"/><Relationship Id="rId10" Type="http://schemas.openxmlformats.org/officeDocument/2006/relationships/image" Target="../media/image376.jpeg"/><Relationship Id="rId4" Type="http://schemas.openxmlformats.org/officeDocument/2006/relationships/image" Target="../media/image370.jpeg"/><Relationship Id="rId9" Type="http://schemas.openxmlformats.org/officeDocument/2006/relationships/image" Target="../media/image375.jpeg"/><Relationship Id="rId14" Type="http://schemas.openxmlformats.org/officeDocument/2006/relationships/image" Target="../media/image38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jpeg"/><Relationship Id="rId13" Type="http://schemas.openxmlformats.org/officeDocument/2006/relationships/image" Target="../media/image395.jpeg"/><Relationship Id="rId3" Type="http://schemas.openxmlformats.org/officeDocument/2006/relationships/image" Target="../media/image385.jpeg"/><Relationship Id="rId7" Type="http://schemas.openxmlformats.org/officeDocument/2006/relationships/image" Target="../media/image389.jpeg"/><Relationship Id="rId12" Type="http://schemas.openxmlformats.org/officeDocument/2006/relationships/image" Target="../media/image394.jpeg"/><Relationship Id="rId17" Type="http://schemas.openxmlformats.org/officeDocument/2006/relationships/image" Target="../media/image399.jpeg"/><Relationship Id="rId2" Type="http://schemas.openxmlformats.org/officeDocument/2006/relationships/image" Target="../media/image5.jpeg"/><Relationship Id="rId16" Type="http://schemas.openxmlformats.org/officeDocument/2006/relationships/image" Target="../media/image39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8.jpeg"/><Relationship Id="rId11" Type="http://schemas.openxmlformats.org/officeDocument/2006/relationships/image" Target="../media/image393.jpeg"/><Relationship Id="rId5" Type="http://schemas.openxmlformats.org/officeDocument/2006/relationships/image" Target="../media/image387.jpeg"/><Relationship Id="rId15" Type="http://schemas.openxmlformats.org/officeDocument/2006/relationships/image" Target="../media/image397.jpeg"/><Relationship Id="rId10" Type="http://schemas.openxmlformats.org/officeDocument/2006/relationships/image" Target="../media/image392.jpeg"/><Relationship Id="rId4" Type="http://schemas.openxmlformats.org/officeDocument/2006/relationships/image" Target="../media/image386.jpeg"/><Relationship Id="rId9" Type="http://schemas.openxmlformats.org/officeDocument/2006/relationships/image" Target="../media/image391.jpeg"/><Relationship Id="rId14" Type="http://schemas.openxmlformats.org/officeDocument/2006/relationships/image" Target="../media/image39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jpeg"/><Relationship Id="rId13" Type="http://schemas.openxmlformats.org/officeDocument/2006/relationships/image" Target="../media/image410.jpeg"/><Relationship Id="rId3" Type="http://schemas.openxmlformats.org/officeDocument/2006/relationships/image" Target="../media/image400.jpeg"/><Relationship Id="rId7" Type="http://schemas.openxmlformats.org/officeDocument/2006/relationships/image" Target="../media/image404.jpeg"/><Relationship Id="rId12" Type="http://schemas.openxmlformats.org/officeDocument/2006/relationships/image" Target="../media/image409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3.jpeg"/><Relationship Id="rId11" Type="http://schemas.openxmlformats.org/officeDocument/2006/relationships/image" Target="../media/image408.jpeg"/><Relationship Id="rId5" Type="http://schemas.openxmlformats.org/officeDocument/2006/relationships/image" Target="../media/image402.jpeg"/><Relationship Id="rId15" Type="http://schemas.openxmlformats.org/officeDocument/2006/relationships/image" Target="../media/image412.jpeg"/><Relationship Id="rId10" Type="http://schemas.openxmlformats.org/officeDocument/2006/relationships/image" Target="../media/image407.jpeg"/><Relationship Id="rId4" Type="http://schemas.openxmlformats.org/officeDocument/2006/relationships/image" Target="../media/image401.jpeg"/><Relationship Id="rId9" Type="http://schemas.openxmlformats.org/officeDocument/2006/relationships/image" Target="../media/image406.jpeg"/><Relationship Id="rId14" Type="http://schemas.openxmlformats.org/officeDocument/2006/relationships/image" Target="../media/image41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jpeg"/><Relationship Id="rId13" Type="http://schemas.openxmlformats.org/officeDocument/2006/relationships/image" Target="../media/image425.jpeg"/><Relationship Id="rId3" Type="http://schemas.openxmlformats.org/officeDocument/2006/relationships/image" Target="../media/image415.jpeg"/><Relationship Id="rId7" Type="http://schemas.openxmlformats.org/officeDocument/2006/relationships/image" Target="../media/image419.jpeg"/><Relationship Id="rId12" Type="http://schemas.openxmlformats.org/officeDocument/2006/relationships/image" Target="../media/image424.jpeg"/><Relationship Id="rId17" Type="http://schemas.openxmlformats.org/officeDocument/2006/relationships/image" Target="../media/image429.jpeg"/><Relationship Id="rId2" Type="http://schemas.openxmlformats.org/officeDocument/2006/relationships/image" Target="../media/image414.jpeg"/><Relationship Id="rId16" Type="http://schemas.openxmlformats.org/officeDocument/2006/relationships/image" Target="../media/image4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8.jpeg"/><Relationship Id="rId11" Type="http://schemas.openxmlformats.org/officeDocument/2006/relationships/image" Target="../media/image423.jpeg"/><Relationship Id="rId5" Type="http://schemas.openxmlformats.org/officeDocument/2006/relationships/image" Target="../media/image417.jpeg"/><Relationship Id="rId15" Type="http://schemas.openxmlformats.org/officeDocument/2006/relationships/image" Target="../media/image427.jpeg"/><Relationship Id="rId10" Type="http://schemas.openxmlformats.org/officeDocument/2006/relationships/image" Target="../media/image422.jpeg"/><Relationship Id="rId4" Type="http://schemas.openxmlformats.org/officeDocument/2006/relationships/image" Target="../media/image416.jpeg"/><Relationship Id="rId9" Type="http://schemas.openxmlformats.org/officeDocument/2006/relationships/image" Target="../media/image421.jpeg"/><Relationship Id="rId14" Type="http://schemas.openxmlformats.org/officeDocument/2006/relationships/image" Target="../media/image42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jpeg"/><Relationship Id="rId13" Type="http://schemas.openxmlformats.org/officeDocument/2006/relationships/image" Target="../media/image441.jpeg"/><Relationship Id="rId3" Type="http://schemas.openxmlformats.org/officeDocument/2006/relationships/image" Target="../media/image431.jpeg"/><Relationship Id="rId7" Type="http://schemas.openxmlformats.org/officeDocument/2006/relationships/image" Target="../media/image435.jpeg"/><Relationship Id="rId12" Type="http://schemas.openxmlformats.org/officeDocument/2006/relationships/image" Target="../media/image440.jpeg"/><Relationship Id="rId17" Type="http://schemas.openxmlformats.org/officeDocument/2006/relationships/image" Target="../media/image445.jpeg"/><Relationship Id="rId2" Type="http://schemas.openxmlformats.org/officeDocument/2006/relationships/image" Target="../media/image430.jpeg"/><Relationship Id="rId16" Type="http://schemas.openxmlformats.org/officeDocument/2006/relationships/image" Target="../media/image44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4.jpeg"/><Relationship Id="rId11" Type="http://schemas.openxmlformats.org/officeDocument/2006/relationships/image" Target="../media/image439.jpeg"/><Relationship Id="rId5" Type="http://schemas.openxmlformats.org/officeDocument/2006/relationships/image" Target="../media/image433.jpeg"/><Relationship Id="rId15" Type="http://schemas.openxmlformats.org/officeDocument/2006/relationships/image" Target="../media/image443.jpeg"/><Relationship Id="rId10" Type="http://schemas.openxmlformats.org/officeDocument/2006/relationships/image" Target="../media/image438.jpeg"/><Relationship Id="rId4" Type="http://schemas.openxmlformats.org/officeDocument/2006/relationships/image" Target="../media/image432.jpeg"/><Relationship Id="rId9" Type="http://schemas.openxmlformats.org/officeDocument/2006/relationships/image" Target="../media/image437.jpeg"/><Relationship Id="rId14" Type="http://schemas.openxmlformats.org/officeDocument/2006/relationships/image" Target="../media/image44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jpeg"/><Relationship Id="rId13" Type="http://schemas.openxmlformats.org/officeDocument/2006/relationships/image" Target="../media/image457.jpeg"/><Relationship Id="rId3" Type="http://schemas.openxmlformats.org/officeDocument/2006/relationships/image" Target="../media/image447.jpeg"/><Relationship Id="rId7" Type="http://schemas.openxmlformats.org/officeDocument/2006/relationships/image" Target="../media/image451.jpeg"/><Relationship Id="rId12" Type="http://schemas.openxmlformats.org/officeDocument/2006/relationships/image" Target="../media/image456.jpeg"/><Relationship Id="rId17" Type="http://schemas.openxmlformats.org/officeDocument/2006/relationships/image" Target="../media/image461.jpeg"/><Relationship Id="rId2" Type="http://schemas.openxmlformats.org/officeDocument/2006/relationships/image" Target="../media/image446.jpeg"/><Relationship Id="rId16" Type="http://schemas.openxmlformats.org/officeDocument/2006/relationships/image" Target="../media/image4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jpeg"/><Relationship Id="rId11" Type="http://schemas.openxmlformats.org/officeDocument/2006/relationships/image" Target="../media/image455.jpeg"/><Relationship Id="rId5" Type="http://schemas.openxmlformats.org/officeDocument/2006/relationships/image" Target="../media/image449.jpeg"/><Relationship Id="rId15" Type="http://schemas.openxmlformats.org/officeDocument/2006/relationships/image" Target="../media/image459.jpeg"/><Relationship Id="rId10" Type="http://schemas.openxmlformats.org/officeDocument/2006/relationships/image" Target="../media/image454.jpeg"/><Relationship Id="rId4" Type="http://schemas.openxmlformats.org/officeDocument/2006/relationships/image" Target="../media/image448.jpeg"/><Relationship Id="rId9" Type="http://schemas.openxmlformats.org/officeDocument/2006/relationships/image" Target="../media/image453.jpeg"/><Relationship Id="rId14" Type="http://schemas.openxmlformats.org/officeDocument/2006/relationships/image" Target="../media/image45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jpeg"/><Relationship Id="rId13" Type="http://schemas.openxmlformats.org/officeDocument/2006/relationships/image" Target="../media/image473.jpeg"/><Relationship Id="rId3" Type="http://schemas.openxmlformats.org/officeDocument/2006/relationships/image" Target="../media/image463.jpeg"/><Relationship Id="rId7" Type="http://schemas.openxmlformats.org/officeDocument/2006/relationships/image" Target="../media/image467.jpeg"/><Relationship Id="rId12" Type="http://schemas.openxmlformats.org/officeDocument/2006/relationships/image" Target="../media/image472.jpeg"/><Relationship Id="rId2" Type="http://schemas.openxmlformats.org/officeDocument/2006/relationships/image" Target="../media/image462.jpeg"/><Relationship Id="rId16" Type="http://schemas.openxmlformats.org/officeDocument/2006/relationships/image" Target="../media/image47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6.jpeg"/><Relationship Id="rId11" Type="http://schemas.openxmlformats.org/officeDocument/2006/relationships/image" Target="../media/image471.jpeg"/><Relationship Id="rId5" Type="http://schemas.openxmlformats.org/officeDocument/2006/relationships/image" Target="../media/image465.jpeg"/><Relationship Id="rId15" Type="http://schemas.openxmlformats.org/officeDocument/2006/relationships/image" Target="../media/image475.jpeg"/><Relationship Id="rId10" Type="http://schemas.openxmlformats.org/officeDocument/2006/relationships/image" Target="../media/image470.jpeg"/><Relationship Id="rId4" Type="http://schemas.openxmlformats.org/officeDocument/2006/relationships/image" Target="../media/image464.jpeg"/><Relationship Id="rId9" Type="http://schemas.openxmlformats.org/officeDocument/2006/relationships/image" Target="../media/image469.jpeg"/><Relationship Id="rId14" Type="http://schemas.openxmlformats.org/officeDocument/2006/relationships/image" Target="../media/image47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jpeg"/><Relationship Id="rId13" Type="http://schemas.openxmlformats.org/officeDocument/2006/relationships/image" Target="../media/image488.jpeg"/><Relationship Id="rId3" Type="http://schemas.openxmlformats.org/officeDocument/2006/relationships/image" Target="../media/image478.jpeg"/><Relationship Id="rId7" Type="http://schemas.openxmlformats.org/officeDocument/2006/relationships/image" Target="../media/image482.jpeg"/><Relationship Id="rId12" Type="http://schemas.openxmlformats.org/officeDocument/2006/relationships/image" Target="../media/image487.jpeg"/><Relationship Id="rId2" Type="http://schemas.openxmlformats.org/officeDocument/2006/relationships/image" Target="../media/image47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1.jpeg"/><Relationship Id="rId11" Type="http://schemas.openxmlformats.org/officeDocument/2006/relationships/image" Target="../media/image486.jpeg"/><Relationship Id="rId5" Type="http://schemas.openxmlformats.org/officeDocument/2006/relationships/image" Target="../media/image480.jpeg"/><Relationship Id="rId10" Type="http://schemas.openxmlformats.org/officeDocument/2006/relationships/image" Target="../media/image485.jpeg"/><Relationship Id="rId4" Type="http://schemas.openxmlformats.org/officeDocument/2006/relationships/image" Target="../media/image479.jpeg"/><Relationship Id="rId9" Type="http://schemas.openxmlformats.org/officeDocument/2006/relationships/image" Target="../media/image48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" Type="http://schemas.openxmlformats.org/officeDocument/2006/relationships/image" Target="../media/image28.jpe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jpeg"/><Relationship Id="rId18" Type="http://schemas.openxmlformats.org/officeDocument/2006/relationships/image" Target="../media/image60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jpeg"/><Relationship Id="rId17" Type="http://schemas.openxmlformats.org/officeDocument/2006/relationships/image" Target="../media/image59.jpeg"/><Relationship Id="rId2" Type="http://schemas.openxmlformats.org/officeDocument/2006/relationships/image" Target="../media/image45.jpeg"/><Relationship Id="rId16" Type="http://schemas.openxmlformats.org/officeDocument/2006/relationships/image" Target="../media/image58.jpeg"/><Relationship Id="rId20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5" Type="http://schemas.openxmlformats.org/officeDocument/2006/relationships/image" Target="../media/image2.jpeg"/><Relationship Id="rId10" Type="http://schemas.openxmlformats.org/officeDocument/2006/relationships/image" Target="../media/image53.jpeg"/><Relationship Id="rId19" Type="http://schemas.openxmlformats.org/officeDocument/2006/relationships/image" Target="../media/image61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73.jpeg"/><Relationship Id="rId18" Type="http://schemas.openxmlformats.org/officeDocument/2006/relationships/image" Target="../media/image78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" Type="http://schemas.openxmlformats.org/officeDocument/2006/relationships/image" Target="../media/image63.jpeg"/><Relationship Id="rId16" Type="http://schemas.openxmlformats.org/officeDocument/2006/relationships/image" Target="../media/image76.jpeg"/><Relationship Id="rId20" Type="http://schemas.openxmlformats.org/officeDocument/2006/relationships/image" Target="../media/image8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jpeg"/><Relationship Id="rId11" Type="http://schemas.openxmlformats.org/officeDocument/2006/relationships/image" Target="../media/image71.jpeg"/><Relationship Id="rId5" Type="http://schemas.openxmlformats.org/officeDocument/2006/relationships/image" Target="../media/image66.jpeg"/><Relationship Id="rId15" Type="http://schemas.openxmlformats.org/officeDocument/2006/relationships/image" Target="../media/image75.jpeg"/><Relationship Id="rId10" Type="http://schemas.openxmlformats.org/officeDocument/2006/relationships/image" Target="../media/image70.jpeg"/><Relationship Id="rId19" Type="http://schemas.openxmlformats.org/officeDocument/2006/relationships/image" Target="../media/image79.jpeg"/><Relationship Id="rId4" Type="http://schemas.openxmlformats.org/officeDocument/2006/relationships/image" Target="../media/image65.jpeg"/><Relationship Id="rId9" Type="http://schemas.openxmlformats.org/officeDocument/2006/relationships/image" Target="../media/image3.jpeg"/><Relationship Id="rId14" Type="http://schemas.openxmlformats.org/officeDocument/2006/relationships/image" Target="../media/image7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90.jpeg"/><Relationship Id="rId18" Type="http://schemas.openxmlformats.org/officeDocument/2006/relationships/image" Target="../media/image95.jpeg"/><Relationship Id="rId3" Type="http://schemas.openxmlformats.org/officeDocument/2006/relationships/image" Target="../media/image4.jpeg"/><Relationship Id="rId7" Type="http://schemas.openxmlformats.org/officeDocument/2006/relationships/image" Target="../media/image84.jpeg"/><Relationship Id="rId12" Type="http://schemas.openxmlformats.org/officeDocument/2006/relationships/image" Target="../media/image89.jpeg"/><Relationship Id="rId17" Type="http://schemas.openxmlformats.org/officeDocument/2006/relationships/image" Target="../media/image94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3.jpeg"/><Relationship Id="rId20" Type="http://schemas.openxmlformats.org/officeDocument/2006/relationships/image" Target="../media/image9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jpeg"/><Relationship Id="rId11" Type="http://schemas.openxmlformats.org/officeDocument/2006/relationships/image" Target="../media/image88.jpeg"/><Relationship Id="rId5" Type="http://schemas.openxmlformats.org/officeDocument/2006/relationships/image" Target="../media/image82.jpeg"/><Relationship Id="rId15" Type="http://schemas.openxmlformats.org/officeDocument/2006/relationships/image" Target="../media/image92.jpeg"/><Relationship Id="rId10" Type="http://schemas.openxmlformats.org/officeDocument/2006/relationships/image" Target="../media/image87.jpeg"/><Relationship Id="rId19" Type="http://schemas.openxmlformats.org/officeDocument/2006/relationships/image" Target="../media/image96.jpeg"/><Relationship Id="rId4" Type="http://schemas.openxmlformats.org/officeDocument/2006/relationships/image" Target="../media/image81.jpeg"/><Relationship Id="rId9" Type="http://schemas.openxmlformats.org/officeDocument/2006/relationships/image" Target="../media/image86.jpeg"/><Relationship Id="rId14" Type="http://schemas.openxmlformats.org/officeDocument/2006/relationships/image" Target="../media/image9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13" Type="http://schemas.openxmlformats.org/officeDocument/2006/relationships/image" Target="../media/image109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12" Type="http://schemas.openxmlformats.org/officeDocument/2006/relationships/image" Target="../media/image108.jpeg"/><Relationship Id="rId2" Type="http://schemas.openxmlformats.org/officeDocument/2006/relationships/image" Target="../media/image98.jpeg"/><Relationship Id="rId16" Type="http://schemas.openxmlformats.org/officeDocument/2006/relationships/image" Target="../media/image1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jpeg"/><Relationship Id="rId11" Type="http://schemas.openxmlformats.org/officeDocument/2006/relationships/image" Target="../media/image107.jpeg"/><Relationship Id="rId5" Type="http://schemas.openxmlformats.org/officeDocument/2006/relationships/image" Target="../media/image101.jpeg"/><Relationship Id="rId15" Type="http://schemas.openxmlformats.org/officeDocument/2006/relationships/image" Target="../media/image111.jpeg"/><Relationship Id="rId10" Type="http://schemas.openxmlformats.org/officeDocument/2006/relationships/image" Target="../media/image106.jpeg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Relationship Id="rId14" Type="http://schemas.openxmlformats.org/officeDocument/2006/relationships/image" Target="../media/image1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13" Type="http://schemas.openxmlformats.org/officeDocument/2006/relationships/image" Target="../media/image124.jpeg"/><Relationship Id="rId18" Type="http://schemas.openxmlformats.org/officeDocument/2006/relationships/image" Target="../media/image129.jpeg"/><Relationship Id="rId3" Type="http://schemas.openxmlformats.org/officeDocument/2006/relationships/image" Target="../media/image114.jpeg"/><Relationship Id="rId7" Type="http://schemas.openxmlformats.org/officeDocument/2006/relationships/image" Target="../media/image118.jpeg"/><Relationship Id="rId12" Type="http://schemas.openxmlformats.org/officeDocument/2006/relationships/image" Target="../media/image123.jpeg"/><Relationship Id="rId17" Type="http://schemas.openxmlformats.org/officeDocument/2006/relationships/image" Target="../media/image128.jpeg"/><Relationship Id="rId2" Type="http://schemas.openxmlformats.org/officeDocument/2006/relationships/image" Target="../media/image113.jpeg"/><Relationship Id="rId16" Type="http://schemas.openxmlformats.org/officeDocument/2006/relationships/image" Target="../media/image1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jpeg"/><Relationship Id="rId11" Type="http://schemas.openxmlformats.org/officeDocument/2006/relationships/image" Target="../media/image122.jpeg"/><Relationship Id="rId5" Type="http://schemas.openxmlformats.org/officeDocument/2006/relationships/image" Target="../media/image116.jpeg"/><Relationship Id="rId15" Type="http://schemas.openxmlformats.org/officeDocument/2006/relationships/image" Target="../media/image126.jpeg"/><Relationship Id="rId10" Type="http://schemas.openxmlformats.org/officeDocument/2006/relationships/image" Target="../media/image121.jpeg"/><Relationship Id="rId19" Type="http://schemas.openxmlformats.org/officeDocument/2006/relationships/image" Target="../media/image130.jpeg"/><Relationship Id="rId4" Type="http://schemas.openxmlformats.org/officeDocument/2006/relationships/image" Target="../media/image115.jpeg"/><Relationship Id="rId9" Type="http://schemas.openxmlformats.org/officeDocument/2006/relationships/image" Target="../media/image120.jpeg"/><Relationship Id="rId14" Type="http://schemas.openxmlformats.org/officeDocument/2006/relationships/image" Target="../media/image1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13" Type="http://schemas.openxmlformats.org/officeDocument/2006/relationships/image" Target="../media/image142.jpeg"/><Relationship Id="rId18" Type="http://schemas.openxmlformats.org/officeDocument/2006/relationships/image" Target="../media/image147.jpeg"/><Relationship Id="rId3" Type="http://schemas.openxmlformats.org/officeDocument/2006/relationships/image" Target="../media/image132.jpeg"/><Relationship Id="rId21" Type="http://schemas.openxmlformats.org/officeDocument/2006/relationships/image" Target="../media/image150.jpeg"/><Relationship Id="rId7" Type="http://schemas.openxmlformats.org/officeDocument/2006/relationships/image" Target="../media/image136.jpeg"/><Relationship Id="rId12" Type="http://schemas.openxmlformats.org/officeDocument/2006/relationships/image" Target="../media/image141.jpeg"/><Relationship Id="rId17" Type="http://schemas.openxmlformats.org/officeDocument/2006/relationships/image" Target="../media/image146.jpeg"/><Relationship Id="rId2" Type="http://schemas.openxmlformats.org/officeDocument/2006/relationships/image" Target="../media/image131.jpeg"/><Relationship Id="rId16" Type="http://schemas.openxmlformats.org/officeDocument/2006/relationships/image" Target="../media/image145.jpeg"/><Relationship Id="rId20" Type="http://schemas.openxmlformats.org/officeDocument/2006/relationships/image" Target="../media/image14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jpeg"/><Relationship Id="rId11" Type="http://schemas.openxmlformats.org/officeDocument/2006/relationships/image" Target="../media/image140.jpeg"/><Relationship Id="rId24" Type="http://schemas.openxmlformats.org/officeDocument/2006/relationships/image" Target="../media/image153.jpeg"/><Relationship Id="rId5" Type="http://schemas.openxmlformats.org/officeDocument/2006/relationships/image" Target="../media/image134.jpeg"/><Relationship Id="rId15" Type="http://schemas.openxmlformats.org/officeDocument/2006/relationships/image" Target="../media/image144.jpeg"/><Relationship Id="rId23" Type="http://schemas.openxmlformats.org/officeDocument/2006/relationships/image" Target="../media/image152.jpeg"/><Relationship Id="rId10" Type="http://schemas.openxmlformats.org/officeDocument/2006/relationships/image" Target="../media/image139.jpeg"/><Relationship Id="rId19" Type="http://schemas.openxmlformats.org/officeDocument/2006/relationships/image" Target="../media/image148.jpeg"/><Relationship Id="rId4" Type="http://schemas.openxmlformats.org/officeDocument/2006/relationships/image" Target="../media/image133.jpeg"/><Relationship Id="rId9" Type="http://schemas.openxmlformats.org/officeDocument/2006/relationships/image" Target="../media/image138.jpeg"/><Relationship Id="rId14" Type="http://schemas.openxmlformats.org/officeDocument/2006/relationships/image" Target="../media/image143.jpeg"/><Relationship Id="rId22" Type="http://schemas.openxmlformats.org/officeDocument/2006/relationships/image" Target="../media/image1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1E6F064-33B8-80E2-447B-116D60E05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57" y="177106"/>
            <a:ext cx="8199977" cy="4067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BEBEF-5C75-A411-FDDC-5A5D15C8D415}"/>
              </a:ext>
            </a:extLst>
          </p:cNvPr>
          <p:cNvSpPr txBox="1"/>
          <p:nvPr/>
        </p:nvSpPr>
        <p:spPr>
          <a:xfrm>
            <a:off x="1328928" y="20726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423FD-94FB-588A-77BD-6DD51C3C5EDE}"/>
              </a:ext>
            </a:extLst>
          </p:cNvPr>
          <p:cNvSpPr txBox="1"/>
          <p:nvPr/>
        </p:nvSpPr>
        <p:spPr>
          <a:xfrm>
            <a:off x="1280160" y="438912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ADF576-15D7-25CC-BC66-A1D58AB3678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676422" y="4539578"/>
            <a:ext cx="1932410" cy="1801793"/>
            <a:chOff x="2126817" y="1919288"/>
            <a:chExt cx="2251371" cy="2099193"/>
          </a:xfrm>
        </p:grpSpPr>
        <p:pic>
          <p:nvPicPr>
            <p:cNvPr id="8" name="Picture 7" descr="1-amino-1-carboxyethyl">
              <a:extLst>
                <a:ext uri="{FF2B5EF4-FFF2-40B4-BE49-F238E27FC236}">
                  <a16:creationId xmlns:a16="http://schemas.microsoft.com/office/drawing/2014/main" id="{B9CD6166-9310-2389-B52A-D33022F9E16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1238" y="1919288"/>
              <a:ext cx="1876425" cy="178276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37BC84-28CF-ED34-7451-6B26B4602203}"/>
                </a:ext>
              </a:extLst>
            </p:cNvPr>
            <p:cNvSpPr/>
            <p:nvPr/>
          </p:nvSpPr>
          <p:spPr>
            <a:xfrm>
              <a:off x="2126817" y="3714751"/>
              <a:ext cx="2251371" cy="30373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1-amino-1-carboxyethyl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[Biological radical]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535F94-3A7E-03B6-A5A0-387C690B814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916422" y="4389120"/>
            <a:ext cx="1932410" cy="1963283"/>
            <a:chOff x="7489825" y="1919288"/>
            <a:chExt cx="2965450" cy="3012828"/>
          </a:xfrm>
        </p:grpSpPr>
        <p:pic>
          <p:nvPicPr>
            <p:cNvPr id="12" name="Picture 11" descr="dimethylboranyl">
              <a:extLst>
                <a:ext uri="{FF2B5EF4-FFF2-40B4-BE49-F238E27FC236}">
                  <a16:creationId xmlns:a16="http://schemas.microsoft.com/office/drawing/2014/main" id="{7CC7B7FC-350A-8E23-0532-71834CEE0D4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9825" y="1919288"/>
              <a:ext cx="2965450" cy="178276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4ABC8-29B0-D9C9-07D9-832A997C0230}"/>
                </a:ext>
              </a:extLst>
            </p:cNvPr>
            <p:cNvSpPr/>
            <p:nvPr/>
          </p:nvSpPr>
          <p:spPr>
            <a:xfrm>
              <a:off x="7489825" y="4589217"/>
              <a:ext cx="2965450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Dimethylboranyl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Boryl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0B6783-862F-AD42-587A-52B78323003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74814" y="4333646"/>
            <a:ext cx="2802524" cy="2018757"/>
            <a:chOff x="7367588" y="1919288"/>
            <a:chExt cx="3209925" cy="2312222"/>
          </a:xfrm>
        </p:grpSpPr>
        <p:pic>
          <p:nvPicPr>
            <p:cNvPr id="15" name="Picture 14" descr="diphenylphosphanyl">
              <a:extLst>
                <a:ext uri="{FF2B5EF4-FFF2-40B4-BE49-F238E27FC236}">
                  <a16:creationId xmlns:a16="http://schemas.microsoft.com/office/drawing/2014/main" id="{831A76A4-4F0B-60A8-7A8C-88D03ECD9E6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588" y="1919288"/>
              <a:ext cx="3209925" cy="178276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399FDC-7EEA-5075-27E5-5FD5D03768D5}"/>
                </a:ext>
              </a:extLst>
            </p:cNvPr>
            <p:cNvSpPr/>
            <p:nvPr/>
          </p:nvSpPr>
          <p:spPr>
            <a:xfrm>
              <a:off x="7367588" y="3888610"/>
              <a:ext cx="32099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Diphenylphosphanyl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Phosphoryl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330A22-0691-CEBC-5AE8-BB9568BD747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239963" y="4131098"/>
            <a:ext cx="2503357" cy="2347151"/>
            <a:chOff x="7788275" y="4273550"/>
            <a:chExt cx="2368550" cy="2220754"/>
          </a:xfrm>
        </p:grpSpPr>
        <p:pic>
          <p:nvPicPr>
            <p:cNvPr id="18" name="Picture 17" descr="acephenanthrenyl">
              <a:extLst>
                <a:ext uri="{FF2B5EF4-FFF2-40B4-BE49-F238E27FC236}">
                  <a16:creationId xmlns:a16="http://schemas.microsoft.com/office/drawing/2014/main" id="{48BB8B04-C733-8A81-B7F5-CA29662DB7D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275" y="4273550"/>
              <a:ext cx="2368550" cy="178276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B3B92E-7373-03B2-2DED-A92F921D95A3}"/>
                </a:ext>
              </a:extLst>
            </p:cNvPr>
            <p:cNvSpPr/>
            <p:nvPr/>
          </p:nvSpPr>
          <p:spPr>
            <a:xfrm>
              <a:off x="7788275" y="6151404"/>
              <a:ext cx="2368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1200" dirty="0" err="1"/>
                <a:t>Acephenanthrenyl</a:t>
              </a:r>
              <a:endParaRPr lang="en-US" sz="1200" dirty="0"/>
            </a:p>
            <a:p>
              <a:pPr algn="ctr"/>
              <a:r>
                <a:rPr lang="en-US" sz="1200" b="1" dirty="0"/>
                <a:t>[Aromatic carbon radical]</a:t>
              </a:r>
              <a:endParaRPr lang="en-US" sz="1200" dirty="0"/>
            </a:p>
          </p:txBody>
        </p:sp>
      </p:grpSp>
      <p:sp>
        <p:nvSpPr>
          <p:cNvPr id="20" name="Process 19">
            <a:extLst>
              <a:ext uri="{FF2B5EF4-FFF2-40B4-BE49-F238E27FC236}">
                <a16:creationId xmlns:a16="http://schemas.microsoft.com/office/drawing/2014/main" id="{824BED5E-59C2-D81B-A61F-70E770BDAC55}"/>
              </a:ext>
            </a:extLst>
          </p:cNvPr>
          <p:cNvSpPr/>
          <p:nvPr/>
        </p:nvSpPr>
        <p:spPr>
          <a:xfrm>
            <a:off x="972570" y="144636"/>
            <a:ext cx="10914630" cy="6503052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5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602551" y="416598"/>
            <a:ext cx="1246763" cy="1806984"/>
            <a:chOff x="8005763" y="1919288"/>
            <a:chExt cx="2661370" cy="3857236"/>
          </a:xfrm>
        </p:grpSpPr>
        <p:pic>
          <p:nvPicPr>
            <p:cNvPr id="16" name="Picture 15" descr="fluorometh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763" y="1919288"/>
              <a:ext cx="1933575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036258" y="5544674"/>
              <a:ext cx="2630875" cy="23185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Fluoromethyl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2438841" y="339476"/>
            <a:ext cx="2008666" cy="1884105"/>
            <a:chOff x="1812925" y="4273550"/>
            <a:chExt cx="2813050" cy="2638613"/>
          </a:xfrm>
        </p:grpSpPr>
        <p:pic>
          <p:nvPicPr>
            <p:cNvPr id="19" name="Picture 18" descr="nonafluorobut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925" y="4273550"/>
              <a:ext cx="2813050" cy="178276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812925" y="6569262"/>
              <a:ext cx="2813050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Nonafluorobutyl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5033792" y="410799"/>
            <a:ext cx="1138473" cy="1675990"/>
            <a:chOff x="7997823" y="4273550"/>
            <a:chExt cx="2276945" cy="3351979"/>
          </a:xfrm>
        </p:grpSpPr>
        <p:pic>
          <p:nvPicPr>
            <p:cNvPr id="22" name="Picture 21" descr="trichlorometh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825" y="4273550"/>
              <a:ext cx="1947863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997823" y="7326357"/>
              <a:ext cx="2276945" cy="29917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trichloromethyl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  <a:p>
              <a:pPr algn="ctr"/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6792030" y="374815"/>
            <a:ext cx="1242697" cy="1665211"/>
            <a:chOff x="2224088" y="1919288"/>
            <a:chExt cx="2554006" cy="3422363"/>
          </a:xfrm>
        </p:grpSpPr>
        <p:pic>
          <p:nvPicPr>
            <p:cNvPr id="49" name="Picture 48" descr="trifluorometh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088" y="1919288"/>
              <a:ext cx="1989137" cy="1782762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2370904" y="5094859"/>
              <a:ext cx="2407190" cy="24679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Trifluoromethyl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  <a:p>
              <a:pPr algn="ctr"/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8522518" y="792113"/>
            <a:ext cx="1057062" cy="1170408"/>
            <a:chOff x="6210284" y="2132013"/>
            <a:chExt cx="5524516" cy="6116901"/>
          </a:xfrm>
        </p:grpSpPr>
        <p:pic>
          <p:nvPicPr>
            <p:cNvPr id="52" name="Picture 51" descr="azido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2132013"/>
              <a:ext cx="5524500" cy="1355725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6210284" y="7906011"/>
              <a:ext cx="5524500" cy="342903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Azido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[Inorganic radical]</a:t>
              </a:r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10184525" y="697587"/>
            <a:ext cx="1025562" cy="1308382"/>
            <a:chOff x="728841" y="4273550"/>
            <a:chExt cx="4890174" cy="5162899"/>
          </a:xfrm>
        </p:grpSpPr>
        <p:pic>
          <p:nvPicPr>
            <p:cNvPr id="55" name="Picture 54" descr="broma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863" y="4273550"/>
              <a:ext cx="1779587" cy="1782763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728841" y="9256041"/>
              <a:ext cx="4890174" cy="180408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Bromanyl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[Inorganic radical]</a:t>
              </a:r>
            </a:p>
            <a:p>
              <a:pPr algn="ctr"/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815943" y="3108063"/>
            <a:ext cx="1033370" cy="1137212"/>
            <a:chOff x="7099056" y="4273550"/>
            <a:chExt cx="4380660" cy="4820881"/>
          </a:xfrm>
        </p:grpSpPr>
        <p:pic>
          <p:nvPicPr>
            <p:cNvPr id="58" name="Picture 57" descr="chloran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375" y="4273550"/>
              <a:ext cx="1782763" cy="178276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7099056" y="8795202"/>
              <a:ext cx="4380660" cy="29922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Chloranyl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[Inorganic radical]</a:t>
              </a:r>
              <a:endParaRPr lang="en-US" sz="11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2397178" y="3099492"/>
            <a:ext cx="1004494" cy="1198900"/>
            <a:chOff x="965200" y="1919288"/>
            <a:chExt cx="5544384" cy="6617427"/>
          </a:xfrm>
        </p:grpSpPr>
        <p:pic>
          <p:nvPicPr>
            <p:cNvPr id="61" name="Picture 60" descr="cyano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00" y="1919288"/>
              <a:ext cx="4506913" cy="1782762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965200" y="8237167"/>
              <a:ext cx="5544384" cy="299548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Cyano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[Inorganic radical]</a:t>
              </a:r>
            </a:p>
            <a:p>
              <a:pPr algn="ctr"/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9" name="Group 68"/>
          <p:cNvGrpSpPr>
            <a:grpSpLocks noGrp="1" noUngrp="1" noChangeAspect="1"/>
          </p:cNvGrpSpPr>
          <p:nvPr/>
        </p:nvGrpSpPr>
        <p:grpSpPr>
          <a:xfrm>
            <a:off x="5079584" y="2536119"/>
            <a:ext cx="1394367" cy="1829298"/>
            <a:chOff x="8015287" y="4273550"/>
            <a:chExt cx="1961872" cy="2573822"/>
          </a:xfrm>
        </p:grpSpPr>
        <p:pic>
          <p:nvPicPr>
            <p:cNvPr id="70" name="Picture 69" descr="2oxopyrrolidin_1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288" y="4273550"/>
              <a:ext cx="1914525" cy="1782763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015287" y="6504472"/>
              <a:ext cx="1961872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2oxopyrrolidin_1yl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</a:p>
          </p:txBody>
        </p:sp>
      </p:grpSp>
      <p:grpSp>
        <p:nvGrpSpPr>
          <p:cNvPr id="38" name="Group 37"/>
          <p:cNvGrpSpPr>
            <a:grpSpLocks noGrp="1" noUngrp="1" noChangeAspect="1"/>
          </p:cNvGrpSpPr>
          <p:nvPr/>
        </p:nvGrpSpPr>
        <p:grpSpPr>
          <a:xfrm>
            <a:off x="7092751" y="2385123"/>
            <a:ext cx="1925944" cy="2091259"/>
            <a:chOff x="2063750" y="1919288"/>
            <a:chExt cx="2311400" cy="2509801"/>
          </a:xfrm>
        </p:grpSpPr>
        <p:pic>
          <p:nvPicPr>
            <p:cNvPr id="39" name="Picture 38" descr="methoxycarbonyl_222trifluoroethyl_amin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750" y="1919288"/>
              <a:ext cx="2311400" cy="1782762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2063750" y="4086189"/>
              <a:ext cx="2311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methoxycarbonyl_222trifluoroethyl_aminyl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457725" y="2411076"/>
            <a:ext cx="2294885" cy="1976093"/>
            <a:chOff x="7754938" y="2151126"/>
            <a:chExt cx="2497473" cy="2223044"/>
          </a:xfrm>
        </p:grpSpPr>
        <p:sp>
          <p:nvSpPr>
            <p:cNvPr id="42" name="Rectangle 41"/>
            <p:cNvSpPr/>
            <p:nvPr/>
          </p:nvSpPr>
          <p:spPr>
            <a:xfrm>
              <a:off x="7754938" y="4031270"/>
              <a:ext cx="249747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methoxycarbonyl_methyl_aminyl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67" y="2151126"/>
              <a:ext cx="1557528" cy="1563624"/>
            </a:xfrm>
            <a:prstGeom prst="rect">
              <a:avLst/>
            </a:prstGeom>
          </p:spPr>
        </p:pic>
      </p:grpSp>
      <p:grpSp>
        <p:nvGrpSpPr>
          <p:cNvPr id="74" name="Group 73"/>
          <p:cNvGrpSpPr>
            <a:grpSpLocks noGrp="1" noUngrp="1" noChangeAspect="1"/>
          </p:cNvGrpSpPr>
          <p:nvPr/>
        </p:nvGrpSpPr>
        <p:grpSpPr>
          <a:xfrm>
            <a:off x="115995" y="4713770"/>
            <a:ext cx="1733318" cy="2024785"/>
            <a:chOff x="2052638" y="4273550"/>
            <a:chExt cx="2332037" cy="2724182"/>
          </a:xfrm>
        </p:grpSpPr>
        <p:pic>
          <p:nvPicPr>
            <p:cNvPr id="75" name="Picture 74" descr="N_methylacetamid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638" y="4273550"/>
              <a:ext cx="2332037" cy="1782763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>
              <a:off x="2052638" y="6654832"/>
              <a:ext cx="2332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N_methylacetamidyl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7" name="Group 76"/>
          <p:cNvGrpSpPr>
            <a:grpSpLocks noGrp="1" noUngrp="1" noChangeAspect="1"/>
          </p:cNvGrpSpPr>
          <p:nvPr/>
        </p:nvGrpSpPr>
        <p:grpSpPr>
          <a:xfrm>
            <a:off x="2212874" y="4825864"/>
            <a:ext cx="1419735" cy="1785148"/>
            <a:chOff x="7532688" y="4273550"/>
            <a:chExt cx="2878137" cy="3618917"/>
          </a:xfrm>
        </p:grpSpPr>
        <p:pic>
          <p:nvPicPr>
            <p:cNvPr id="78" name="Picture 77" descr="N_methylformamid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2688" y="4273550"/>
              <a:ext cx="2878137" cy="1782763"/>
            </a:xfrm>
            <a:prstGeom prst="rect">
              <a:avLst/>
            </a:prstGeom>
          </p:spPr>
        </p:pic>
        <p:sp>
          <p:nvSpPr>
            <p:cNvPr id="79" name="Rectangle 78"/>
            <p:cNvSpPr/>
            <p:nvPr/>
          </p:nvSpPr>
          <p:spPr>
            <a:xfrm>
              <a:off x="7532688" y="7549566"/>
              <a:ext cx="287813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N_methylformamidyl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0" name="Group 79"/>
          <p:cNvGrpSpPr>
            <a:grpSpLocks noGrp="1" noUngrp="1" noChangeAspect="1"/>
          </p:cNvGrpSpPr>
          <p:nvPr/>
        </p:nvGrpSpPr>
        <p:grpSpPr>
          <a:xfrm>
            <a:off x="3944093" y="4387995"/>
            <a:ext cx="2031530" cy="2375409"/>
            <a:chOff x="2305050" y="4273550"/>
            <a:chExt cx="1828800" cy="2138363"/>
          </a:xfrm>
        </p:grpSpPr>
        <p:pic>
          <p:nvPicPr>
            <p:cNvPr id="81" name="Picture 80" descr="tert_butoxy_carbonyl_methyl_amin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050" y="4273550"/>
              <a:ext cx="1828800" cy="1782763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2305050" y="6069013"/>
              <a:ext cx="182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tert_butoxy_carbonyl_methyl_aminyl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3" name="Group 82"/>
          <p:cNvGrpSpPr>
            <a:grpSpLocks noGrp="1" noUngrp="1" noChangeAspect="1"/>
          </p:cNvGrpSpPr>
          <p:nvPr/>
        </p:nvGrpSpPr>
        <p:grpSpPr>
          <a:xfrm>
            <a:off x="6455887" y="4608911"/>
            <a:ext cx="2141350" cy="2205480"/>
            <a:chOff x="7742238" y="4273550"/>
            <a:chExt cx="2460625" cy="2534315"/>
          </a:xfrm>
        </p:grpSpPr>
        <p:pic>
          <p:nvPicPr>
            <p:cNvPr id="84" name="Picture 83" descr="2266tetramethylpiperidin_1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238" y="4273550"/>
              <a:ext cx="2460625" cy="1782763"/>
            </a:xfrm>
            <a:prstGeom prst="rect">
              <a:avLst/>
            </a:prstGeom>
          </p:spPr>
        </p:pic>
        <p:sp>
          <p:nvSpPr>
            <p:cNvPr id="85" name="Rectangle 84"/>
            <p:cNvSpPr/>
            <p:nvPr/>
          </p:nvSpPr>
          <p:spPr>
            <a:xfrm>
              <a:off x="7742238" y="6464965"/>
              <a:ext cx="24606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2266tetramethylpiperidin_1yl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6" name="Group 85"/>
          <p:cNvGrpSpPr>
            <a:grpSpLocks noGrp="1" noUngrp="1" noChangeAspect="1"/>
          </p:cNvGrpSpPr>
          <p:nvPr/>
        </p:nvGrpSpPr>
        <p:grpSpPr>
          <a:xfrm>
            <a:off x="8814926" y="5052062"/>
            <a:ext cx="935729" cy="1553493"/>
            <a:chOff x="1646238" y="1919288"/>
            <a:chExt cx="4059707" cy="6739923"/>
          </a:xfrm>
        </p:grpSpPr>
        <p:pic>
          <p:nvPicPr>
            <p:cNvPr id="87" name="Picture 86" descr="azan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238" y="1919288"/>
              <a:ext cx="3144837" cy="1782762"/>
            </a:xfrm>
            <a:prstGeom prst="rect">
              <a:avLst/>
            </a:prstGeom>
          </p:spPr>
        </p:pic>
        <p:sp>
          <p:nvSpPr>
            <p:cNvPr id="88" name="Rectangle 87"/>
            <p:cNvSpPr/>
            <p:nvPr/>
          </p:nvSpPr>
          <p:spPr>
            <a:xfrm>
              <a:off x="1646238" y="8175314"/>
              <a:ext cx="4059707" cy="48389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Azanyl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9" name="Group 88"/>
          <p:cNvGrpSpPr>
            <a:grpSpLocks noGrp="1" noUngrp="1" noChangeAspect="1"/>
          </p:cNvGrpSpPr>
          <p:nvPr/>
        </p:nvGrpSpPr>
        <p:grpSpPr>
          <a:xfrm>
            <a:off x="9750655" y="4669763"/>
            <a:ext cx="2252663" cy="2138362"/>
            <a:chOff x="7845425" y="1919288"/>
            <a:chExt cx="2252663" cy="2138362"/>
          </a:xfrm>
        </p:grpSpPr>
        <p:pic>
          <p:nvPicPr>
            <p:cNvPr id="90" name="Picture 89" descr="bis_trimethylsilyl_amin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425" y="1919288"/>
              <a:ext cx="2252663" cy="1782762"/>
            </a:xfrm>
            <a:prstGeom prst="rect">
              <a:avLst/>
            </a:prstGeom>
          </p:spPr>
        </p:pic>
        <p:sp>
          <p:nvSpPr>
            <p:cNvPr id="91" name="Rectangle 90"/>
            <p:cNvSpPr/>
            <p:nvPr/>
          </p:nvSpPr>
          <p:spPr>
            <a:xfrm>
              <a:off x="7845425" y="3714750"/>
              <a:ext cx="2252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bis_trimethylsilyl_aminyl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849376" y="3258664"/>
            <a:ext cx="927575" cy="956661"/>
            <a:chOff x="3849376" y="3101004"/>
            <a:chExt cx="927575" cy="956661"/>
          </a:xfrm>
        </p:grpSpPr>
        <p:sp>
          <p:nvSpPr>
            <p:cNvPr id="92" name="Rectangle 91"/>
            <p:cNvSpPr/>
            <p:nvPr/>
          </p:nvSpPr>
          <p:spPr>
            <a:xfrm>
              <a:off x="3849376" y="3981216"/>
              <a:ext cx="927575" cy="7644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Fluoranyl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[Inorganic radical]</a:t>
              </a:r>
            </a:p>
            <a:p>
              <a:pPr algn="ctr"/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3" name="Picture 92" descr="fluoranyl.jpg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12789" y="3101004"/>
              <a:ext cx="274011" cy="273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942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891837" y="865935"/>
            <a:ext cx="941427" cy="1737033"/>
            <a:chOff x="1463675" y="1919288"/>
            <a:chExt cx="3511550" cy="6479184"/>
          </a:xfrm>
        </p:grpSpPr>
        <p:pic>
          <p:nvPicPr>
            <p:cNvPr id="3" name="Picture 2" descr="difluoroamin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675" y="1919288"/>
              <a:ext cx="3511550" cy="17827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463675" y="8055570"/>
              <a:ext cx="3511550" cy="34290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Difluoroaminyl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8" name="Group 7"/>
          <p:cNvGrpSpPr>
            <a:grpSpLocks noGrp="1" noUngrp="1" noChangeAspect="1"/>
          </p:cNvGrpSpPr>
          <p:nvPr/>
        </p:nvGrpSpPr>
        <p:grpSpPr>
          <a:xfrm>
            <a:off x="4908550" y="701758"/>
            <a:ext cx="1459501" cy="1993940"/>
            <a:chOff x="7615238" y="1919288"/>
            <a:chExt cx="2714625" cy="3708669"/>
          </a:xfrm>
        </p:grpSpPr>
        <p:pic>
          <p:nvPicPr>
            <p:cNvPr id="6" name="Picture 5" descr="dimethylami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238" y="1919288"/>
              <a:ext cx="2714625" cy="178276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615238" y="5285056"/>
              <a:ext cx="271462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Dimethylaminyl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11" name="Group 10"/>
          <p:cNvGrpSpPr>
            <a:grpSpLocks noGrp="1" noUngrp="1" noChangeAspect="1"/>
          </p:cNvGrpSpPr>
          <p:nvPr/>
        </p:nvGrpSpPr>
        <p:grpSpPr>
          <a:xfrm>
            <a:off x="6450221" y="15319"/>
            <a:ext cx="2026122" cy="2894231"/>
            <a:chOff x="2501900" y="4273550"/>
            <a:chExt cx="1433513" cy="2047713"/>
          </a:xfrm>
        </p:grpSpPr>
        <p:pic>
          <p:nvPicPr>
            <p:cNvPr id="9" name="Picture 8" descr="diphenylamin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900" y="4273550"/>
              <a:ext cx="1433513" cy="17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01900" y="5978363"/>
              <a:ext cx="14335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sz="1200" dirty="0" err="1"/>
                <a:t>Diphenylaminyl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8521800" y="120119"/>
            <a:ext cx="2059114" cy="2738033"/>
            <a:chOff x="8167688" y="4273550"/>
            <a:chExt cx="1608137" cy="2138363"/>
          </a:xfrm>
        </p:grpSpPr>
        <p:pic>
          <p:nvPicPr>
            <p:cNvPr id="12" name="Picture 11" descr="diphenylphosphoroso_methyl_amin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688" y="4273550"/>
              <a:ext cx="1608137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167688" y="6069013"/>
              <a:ext cx="16081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diphenylphosphoroso_methyl_aminyl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30742" y="999078"/>
            <a:ext cx="1566238" cy="1536141"/>
            <a:chOff x="1701800" y="4273550"/>
            <a:chExt cx="3121301" cy="3061317"/>
          </a:xfrm>
        </p:grpSpPr>
        <p:pic>
          <p:nvPicPr>
            <p:cNvPr id="16" name="Picture 15" descr="cyano_methyl_amin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800" y="4273550"/>
              <a:ext cx="3033713" cy="178276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01800" y="6991967"/>
              <a:ext cx="3121301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cyano_methyl_aminyl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1565377" y="185644"/>
            <a:ext cx="2190916" cy="2407927"/>
            <a:chOff x="7942263" y="4273550"/>
            <a:chExt cx="2060575" cy="2264675"/>
          </a:xfrm>
        </p:grpSpPr>
        <p:pic>
          <p:nvPicPr>
            <p:cNvPr id="19" name="Picture 18" descr="diethoxyphosphoryl_methyl_ami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263" y="4273550"/>
              <a:ext cx="2060575" cy="178276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942263" y="6195325"/>
              <a:ext cx="20605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diethoxyphosphoryl_methyl_aminyl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59285" y="2668895"/>
            <a:ext cx="1553390" cy="1903105"/>
            <a:chOff x="2353325" y="1919288"/>
            <a:chExt cx="1807454" cy="2214366"/>
          </a:xfrm>
        </p:grpSpPr>
        <p:pic>
          <p:nvPicPr>
            <p:cNvPr id="22" name="Picture 21" descr="methyl_nitro_amin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38" y="1919288"/>
              <a:ext cx="1190625" cy="178276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353325" y="3714750"/>
              <a:ext cx="1807454" cy="418904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methyl_nitro_aminyl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1431274" y="2767299"/>
            <a:ext cx="1782573" cy="1786843"/>
            <a:chOff x="7872413" y="1919288"/>
            <a:chExt cx="2200275" cy="2205546"/>
          </a:xfrm>
        </p:grpSpPr>
        <p:pic>
          <p:nvPicPr>
            <p:cNvPr id="25" name="Picture 24" descr="methyl_phenyl_amin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2413" y="1919288"/>
              <a:ext cx="2200275" cy="178276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872413" y="3781934"/>
              <a:ext cx="22002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methyl_phenyl_aminyl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10672924" y="532552"/>
            <a:ext cx="1170733" cy="2050994"/>
            <a:chOff x="2220913" y="4273550"/>
            <a:chExt cx="2649433" cy="4641510"/>
          </a:xfrm>
        </p:grpSpPr>
        <p:pic>
          <p:nvPicPr>
            <p:cNvPr id="28" name="Picture 27" descr="methylamin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913" y="4273550"/>
              <a:ext cx="1995487" cy="178276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319451" y="8639927"/>
              <a:ext cx="2550895" cy="275133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Methylaminyl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3303030" y="3104083"/>
            <a:ext cx="2223712" cy="1428164"/>
            <a:chOff x="6799263" y="4273550"/>
            <a:chExt cx="4344987" cy="2790540"/>
          </a:xfrm>
        </p:grpSpPr>
        <p:pic>
          <p:nvPicPr>
            <p:cNvPr id="31" name="Picture 30" descr="pentylaminyl.chkpentylamin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263" y="4273550"/>
              <a:ext cx="4344987" cy="1782763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6799263" y="6707122"/>
              <a:ext cx="4344987" cy="356968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Pentylaminyl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5614146" y="2864209"/>
            <a:ext cx="1368545" cy="1815556"/>
            <a:chOff x="2400300" y="1919288"/>
            <a:chExt cx="1638300" cy="2173420"/>
          </a:xfrm>
        </p:grpSpPr>
        <p:pic>
          <p:nvPicPr>
            <p:cNvPr id="34" name="Picture 33" descr="phenylamin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300" y="1919288"/>
              <a:ext cx="1638300" cy="178276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400300" y="3749808"/>
              <a:ext cx="1638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Phenylaminyl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7417155" y="2837531"/>
            <a:ext cx="1660345" cy="1734469"/>
            <a:chOff x="8106621" y="1919288"/>
            <a:chExt cx="2046978" cy="2138362"/>
          </a:xfrm>
        </p:grpSpPr>
        <p:pic>
          <p:nvPicPr>
            <p:cNvPr id="37" name="Picture 36" descr="piperidin_1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0" y="1919288"/>
              <a:ext cx="1484313" cy="178276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8106621" y="3714750"/>
              <a:ext cx="2046978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piperidin_1yl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9635340" y="2908855"/>
            <a:ext cx="1622685" cy="1660176"/>
            <a:chOff x="2152650" y="4273550"/>
            <a:chExt cx="2132013" cy="2181272"/>
          </a:xfrm>
        </p:grpSpPr>
        <p:pic>
          <p:nvPicPr>
            <p:cNvPr id="40" name="Picture 39" descr="trimethylsilyl_amin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650" y="4273550"/>
              <a:ext cx="2132013" cy="178276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152650" y="6111922"/>
              <a:ext cx="21320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trimethylsilyl_aminyl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457201" y="4691144"/>
            <a:ext cx="2111188" cy="1960423"/>
            <a:chOff x="7772400" y="4273550"/>
            <a:chExt cx="2398713" cy="2227415"/>
          </a:xfrm>
        </p:grpSpPr>
        <p:pic>
          <p:nvPicPr>
            <p:cNvPr id="46" name="Picture 45" descr="13dioxo_23dihydro_1Hisoindol_2yl_amin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0" y="4273550"/>
              <a:ext cx="2398713" cy="1782763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7772400" y="6158065"/>
              <a:ext cx="23987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13dioxo_23dihydro_1Hisoindol_2yl_aminyl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6037330" y="5039608"/>
            <a:ext cx="1152671" cy="1623522"/>
            <a:chOff x="2155825" y="4273550"/>
            <a:chExt cx="2125663" cy="2993963"/>
          </a:xfrm>
        </p:grpSpPr>
        <p:pic>
          <p:nvPicPr>
            <p:cNvPr id="61" name="Picture 60" descr="hydroxyamin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825" y="4273550"/>
              <a:ext cx="2125663" cy="178276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2155825" y="6924614"/>
              <a:ext cx="212566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Hydroxyaminyl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7881284" y="4719636"/>
            <a:ext cx="1447896" cy="1910490"/>
            <a:chOff x="8150225" y="4273550"/>
            <a:chExt cx="1643063" cy="2168012"/>
          </a:xfrm>
        </p:grpSpPr>
        <p:pic>
          <p:nvPicPr>
            <p:cNvPr id="64" name="Picture 63" descr="methanesulfonyloxy_methyl_amin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225" y="4273550"/>
              <a:ext cx="1643063" cy="178276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8150225" y="6098663"/>
              <a:ext cx="164306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methanesulfonyloxy_methyl_aminyl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2663172" y="4936544"/>
            <a:ext cx="979914" cy="1669452"/>
            <a:chOff x="2017713" y="1919288"/>
            <a:chExt cx="2401887" cy="4092022"/>
          </a:xfrm>
        </p:grpSpPr>
        <p:pic>
          <p:nvPicPr>
            <p:cNvPr id="67" name="Picture 66" descr="hydrazin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713" y="1919288"/>
              <a:ext cx="2401887" cy="1782762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2017713" y="5668411"/>
              <a:ext cx="240188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Hydrazinyl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69" name="Group 68"/>
          <p:cNvGrpSpPr>
            <a:grpSpLocks noGrp="1" noUngrp="1" noChangeAspect="1"/>
          </p:cNvGrpSpPr>
          <p:nvPr/>
        </p:nvGrpSpPr>
        <p:grpSpPr>
          <a:xfrm>
            <a:off x="3934059" y="4632348"/>
            <a:ext cx="1602218" cy="2137251"/>
            <a:chOff x="8212138" y="1919288"/>
            <a:chExt cx="1520825" cy="2028676"/>
          </a:xfrm>
        </p:grpSpPr>
        <p:pic>
          <p:nvPicPr>
            <p:cNvPr id="70" name="Picture 69" descr="trimethylhydrazin_1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2138" y="1919288"/>
              <a:ext cx="1520825" cy="1782762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212138" y="3605064"/>
              <a:ext cx="1520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trimethylhydrazin_1yl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72" name="Group 71"/>
          <p:cNvGrpSpPr>
            <a:grpSpLocks noGrp="1" noUngrp="1" noChangeAspect="1"/>
          </p:cNvGrpSpPr>
          <p:nvPr/>
        </p:nvGrpSpPr>
        <p:grpSpPr>
          <a:xfrm>
            <a:off x="9928878" y="5066926"/>
            <a:ext cx="1406779" cy="1461573"/>
            <a:chOff x="1430338" y="4273550"/>
            <a:chExt cx="3576637" cy="3715950"/>
          </a:xfrm>
        </p:grpSpPr>
        <p:pic>
          <p:nvPicPr>
            <p:cNvPr id="73" name="Picture 72" descr="methoxyaminyl"/>
            <p:cNvPicPr>
              <a:picLocks noRot="1" noChangeAspect="1" noMove="1" noResize="1"/>
            </p:cNvPicPr>
            <p:nvPr isPhoto="1"/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338" y="4273550"/>
              <a:ext cx="3576637" cy="1782763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1430338" y="7646600"/>
              <a:ext cx="35766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Methoxyaminyl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917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8681" y="396576"/>
            <a:ext cx="1871448" cy="1762003"/>
            <a:chOff x="1851025" y="1919288"/>
            <a:chExt cx="2736850" cy="2576796"/>
          </a:xfrm>
        </p:grpSpPr>
        <p:pic>
          <p:nvPicPr>
            <p:cNvPr id="3" name="Picture 2" descr="methoxy_methyl_amin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025" y="1919288"/>
              <a:ext cx="2736850" cy="17827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851025" y="4153184"/>
              <a:ext cx="27368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methoxy_methyl_aminyl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8" name="Group 7"/>
          <p:cNvGrpSpPr>
            <a:grpSpLocks noGrp="1" noUngrp="1" noChangeAspect="1"/>
          </p:cNvGrpSpPr>
          <p:nvPr/>
        </p:nvGrpSpPr>
        <p:grpSpPr>
          <a:xfrm>
            <a:off x="1888185" y="250425"/>
            <a:ext cx="2524309" cy="1938138"/>
            <a:chOff x="7278688" y="1919288"/>
            <a:chExt cx="3387725" cy="2601058"/>
          </a:xfrm>
        </p:grpSpPr>
        <p:pic>
          <p:nvPicPr>
            <p:cNvPr id="6" name="Picture 5" descr="methoxy_phenyl_ami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688" y="1919288"/>
              <a:ext cx="3387725" cy="178276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278688" y="4177445"/>
              <a:ext cx="338772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methoxy_phenyl_aminyl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4446660" y="47210"/>
            <a:ext cx="1963959" cy="2186326"/>
            <a:chOff x="8012113" y="4273550"/>
            <a:chExt cx="1920875" cy="2138363"/>
          </a:xfrm>
        </p:grpSpPr>
        <p:pic>
          <p:nvPicPr>
            <p:cNvPr id="12" name="Picture 11" descr="trimethylsilyl_oxy_amin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113" y="4273550"/>
              <a:ext cx="1920875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012113" y="6069013"/>
              <a:ext cx="19208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trimethylsilyl_oxy_aminyl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6426059" y="319088"/>
            <a:ext cx="1638940" cy="1914444"/>
            <a:chOff x="2259013" y="1919288"/>
            <a:chExt cx="1920875" cy="2243775"/>
          </a:xfrm>
        </p:grpSpPr>
        <p:pic>
          <p:nvPicPr>
            <p:cNvPr id="16" name="Picture 15" descr="13dioxo_23dihydro_1Hisoindol_2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013" y="1919288"/>
              <a:ext cx="1920875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259013" y="3820163"/>
              <a:ext cx="19208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13dioxo_23dihydro_1Hisoindol_2yl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9925194" y="268687"/>
            <a:ext cx="1737154" cy="1809541"/>
            <a:chOff x="7691438" y="1919288"/>
            <a:chExt cx="2562225" cy="2668996"/>
          </a:xfrm>
        </p:grpSpPr>
        <p:pic>
          <p:nvPicPr>
            <p:cNvPr id="19" name="Picture 18" descr="25dioxo_25dihydro_1Hpyrrol_1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438" y="1919288"/>
              <a:ext cx="2562225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691438" y="4245383"/>
              <a:ext cx="256222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25dioxo_25dihydro_1Hpyrrol_1yl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8106783" y="373904"/>
            <a:ext cx="1627060" cy="1781151"/>
            <a:chOff x="2143125" y="4273550"/>
            <a:chExt cx="2152650" cy="2356515"/>
          </a:xfrm>
        </p:grpSpPr>
        <p:pic>
          <p:nvPicPr>
            <p:cNvPr id="22" name="Picture 21" descr="25dioxopyrrolidin_1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3125" y="4273550"/>
              <a:ext cx="2152650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143125" y="6287165"/>
              <a:ext cx="21526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25dioxopyrrolidin_1yl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153650" y="2493435"/>
            <a:ext cx="1828800" cy="1764520"/>
            <a:chOff x="7815263" y="4273550"/>
            <a:chExt cx="2314575" cy="2233223"/>
          </a:xfrm>
        </p:grpSpPr>
        <p:pic>
          <p:nvPicPr>
            <p:cNvPr id="25" name="Picture 24" descr="35dichloro_246trioxo_135triazinan_1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263" y="4273550"/>
              <a:ext cx="2314575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815263" y="6163873"/>
              <a:ext cx="23145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35dichloro_246trioxo_135triazinan_1yl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2218224" y="2255464"/>
            <a:ext cx="1558925" cy="2138362"/>
            <a:chOff x="2439988" y="1919288"/>
            <a:chExt cx="1558925" cy="2138362"/>
          </a:xfrm>
        </p:grpSpPr>
        <p:pic>
          <p:nvPicPr>
            <p:cNvPr id="28" name="Picture 27" descr="44dimethyl_25dioxoimidazolidin_1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988" y="1919288"/>
              <a:ext cx="1558925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439988" y="3714750"/>
              <a:ext cx="15589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44dimethyl_25dioxoimidazolidin_1yl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5774920" y="2524407"/>
            <a:ext cx="1825811" cy="1823398"/>
            <a:chOff x="7566025" y="1919288"/>
            <a:chExt cx="2811463" cy="2807746"/>
          </a:xfrm>
        </p:grpSpPr>
        <p:pic>
          <p:nvPicPr>
            <p:cNvPr id="31" name="Picture 30" descr="1methoxyethylidene_amin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6025" y="1919288"/>
              <a:ext cx="2811463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7566025" y="4384134"/>
              <a:ext cx="28114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1methoxyethylidene_aminyl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7613756" y="2417859"/>
            <a:ext cx="2037043" cy="1886682"/>
            <a:chOff x="1997075" y="4273550"/>
            <a:chExt cx="2444750" cy="2264293"/>
          </a:xfrm>
        </p:grpSpPr>
        <p:pic>
          <p:nvPicPr>
            <p:cNvPr id="34" name="Picture 33" descr="1phenylethylidene_amin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075" y="4273550"/>
              <a:ext cx="2444750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997075" y="6194943"/>
              <a:ext cx="24447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1phenylethylidene_aminyl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3869459" y="2498538"/>
            <a:ext cx="1769141" cy="1863597"/>
            <a:chOff x="7827963" y="4273550"/>
            <a:chExt cx="2287587" cy="2409725"/>
          </a:xfrm>
        </p:grpSpPr>
        <p:pic>
          <p:nvPicPr>
            <p:cNvPr id="37" name="Picture 36" descr="111trichloropropan_2ylidene_amin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963" y="4273550"/>
              <a:ext cx="2287587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7827963" y="6340375"/>
              <a:ext cx="2287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111trichloropropan_2ylidene_aminyl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9707442" y="2255464"/>
            <a:ext cx="1780556" cy="2043180"/>
            <a:chOff x="2001838" y="1919288"/>
            <a:chExt cx="2435225" cy="2794411"/>
          </a:xfrm>
        </p:grpSpPr>
        <p:pic>
          <p:nvPicPr>
            <p:cNvPr id="40" name="Picture 39" descr="222trichloro_1methoxyethylidene_amin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838" y="1919288"/>
              <a:ext cx="2435225" cy="178276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001838" y="4370799"/>
              <a:ext cx="24352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222trichloro_1methoxyethylidene_aminyl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111745" y="4369864"/>
            <a:ext cx="1988399" cy="2393540"/>
            <a:chOff x="8083550" y="1919288"/>
            <a:chExt cx="1776413" cy="2138362"/>
          </a:xfrm>
        </p:grpSpPr>
        <p:pic>
          <p:nvPicPr>
            <p:cNvPr id="43" name="Picture 42" descr="bis_methoxycarbonyl_amino_methylidene_amin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3550" y="1919288"/>
              <a:ext cx="1776413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8083550" y="3714750"/>
              <a:ext cx="17764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bis_methoxycarbonyl_amino_methylidene_aminyl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2100000" y="4676966"/>
            <a:ext cx="1489262" cy="1992125"/>
            <a:chOff x="2114550" y="4273550"/>
            <a:chExt cx="2208213" cy="2953834"/>
          </a:xfrm>
        </p:grpSpPr>
        <p:pic>
          <p:nvPicPr>
            <p:cNvPr id="46" name="Picture 45" descr="diaminomethylidene_amin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550" y="4273550"/>
              <a:ext cx="2208213" cy="1782763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2114550" y="6884485"/>
              <a:ext cx="220821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diaminomethylidene_aminyl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3596447" y="4906003"/>
            <a:ext cx="1858869" cy="1722728"/>
            <a:chOff x="7083425" y="4273550"/>
            <a:chExt cx="3778250" cy="3501538"/>
          </a:xfrm>
        </p:grpSpPr>
        <p:pic>
          <p:nvPicPr>
            <p:cNvPr id="49" name="Picture 48" descr="dimethoxymethylidene_amin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3425" y="4273550"/>
              <a:ext cx="3778250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7083425" y="7432188"/>
              <a:ext cx="3778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dimethoxymethylidene_aminyl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5488370" y="4700183"/>
            <a:ext cx="2428682" cy="1971317"/>
            <a:chOff x="1528763" y="1919288"/>
            <a:chExt cx="3379787" cy="2743311"/>
          </a:xfrm>
        </p:grpSpPr>
        <p:pic>
          <p:nvPicPr>
            <p:cNvPr id="52" name="Picture 51" descr="diphenylmethylidene_amin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763" y="1919288"/>
              <a:ext cx="3379787" cy="1782762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1528763" y="4319698"/>
              <a:ext cx="337978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diphenylmethylidene_aminyl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7913324" y="4299418"/>
            <a:ext cx="2084012" cy="2440596"/>
            <a:chOff x="7853363" y="1919288"/>
            <a:chExt cx="2238375" cy="2621362"/>
          </a:xfrm>
        </p:grpSpPr>
        <p:pic>
          <p:nvPicPr>
            <p:cNvPr id="55" name="Picture 54" descr="methoxy_phenyl_methylidene_amin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363" y="1919288"/>
              <a:ext cx="2238375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7853363" y="4197751"/>
              <a:ext cx="2238375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methoxy_phenyl_methylidene_aminyl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10003865" y="4542478"/>
            <a:ext cx="2188135" cy="2164374"/>
            <a:chOff x="1765300" y="4273550"/>
            <a:chExt cx="2906713" cy="2875158"/>
          </a:xfrm>
        </p:grpSpPr>
        <p:pic>
          <p:nvPicPr>
            <p:cNvPr id="58" name="Picture 57" descr="methylamino_phenyl_methylidene_amin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300" y="4273550"/>
              <a:ext cx="2906713" cy="178276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765300" y="6805806"/>
              <a:ext cx="2906713" cy="34290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methylamino_phenyl_methylidene_aminyl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137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589487" y="252880"/>
            <a:ext cx="2005572" cy="1780969"/>
            <a:chOff x="7662863" y="4273550"/>
            <a:chExt cx="2619375" cy="2326034"/>
          </a:xfrm>
        </p:grpSpPr>
        <p:pic>
          <p:nvPicPr>
            <p:cNvPr id="12" name="Picture 11" descr="methylsulfanyl_phenyl_methylidene_amin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863" y="4273550"/>
              <a:ext cx="2619375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662863" y="6256683"/>
              <a:ext cx="261937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methylsulfanyl_phenyl_methylidene_aminyl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2825246" y="202267"/>
            <a:ext cx="1275883" cy="1607157"/>
            <a:chOff x="2058988" y="1919288"/>
            <a:chExt cx="2319337" cy="2921537"/>
          </a:xfrm>
        </p:grpSpPr>
        <p:pic>
          <p:nvPicPr>
            <p:cNvPr id="16" name="Picture 15" descr="propan_2ylidene_ami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988" y="1919288"/>
              <a:ext cx="2319337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058988" y="4497924"/>
              <a:ext cx="231933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propan_2ylidene_aminyl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4394723" y="789618"/>
            <a:ext cx="1145242" cy="1020427"/>
            <a:chOff x="6210300" y="4508500"/>
            <a:chExt cx="5524500" cy="4922395"/>
          </a:xfrm>
        </p:grpSpPr>
        <p:pic>
          <p:nvPicPr>
            <p:cNvPr id="19" name="Picture 18" descr="Isocyanato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4508500"/>
              <a:ext cx="5524500" cy="131286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210300" y="9087996"/>
              <a:ext cx="5524500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Isocyanato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5675090" y="87702"/>
            <a:ext cx="1781870" cy="1740608"/>
            <a:chOff x="7732713" y="1919288"/>
            <a:chExt cx="2479675" cy="2247675"/>
          </a:xfrm>
        </p:grpSpPr>
        <p:pic>
          <p:nvPicPr>
            <p:cNvPr id="22" name="Picture 21" descr="methoxysulfonyl_methyl_amin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713" y="1919288"/>
              <a:ext cx="2479675" cy="178276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732713" y="3824063"/>
              <a:ext cx="2479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methoxysulfonyl_methyl_aminyl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7605955" y="220879"/>
            <a:ext cx="1490394" cy="1563354"/>
            <a:chOff x="7740650" y="4273550"/>
            <a:chExt cx="2463800" cy="2584410"/>
          </a:xfrm>
        </p:grpSpPr>
        <p:pic>
          <p:nvPicPr>
            <p:cNvPr id="31" name="Picture 30" descr="Nmethyltrifluoromethanesulfonamido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650" y="4273550"/>
              <a:ext cx="2463800" cy="1782763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7740650" y="6515060"/>
              <a:ext cx="2463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Nmethyltrifluoromethanesulfonamido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9425790" y="167390"/>
            <a:ext cx="2003985" cy="1634862"/>
            <a:chOff x="7435850" y="1919288"/>
            <a:chExt cx="3071813" cy="2505997"/>
          </a:xfrm>
        </p:grpSpPr>
        <p:pic>
          <p:nvPicPr>
            <p:cNvPr id="34" name="Picture 33" descr="Nmethyl_4methylbenzenesulfonamido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850" y="1919288"/>
              <a:ext cx="3071813" cy="178276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7435850" y="4082385"/>
              <a:ext cx="30718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Nmethyl_4methylbenzenesulfonamido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389740" y="2269163"/>
            <a:ext cx="2509257" cy="2032907"/>
            <a:chOff x="1585913" y="4273550"/>
            <a:chExt cx="3265487" cy="2645584"/>
          </a:xfrm>
        </p:grpSpPr>
        <p:pic>
          <p:nvPicPr>
            <p:cNvPr id="37" name="Picture 36" descr="Nmethyl_4nitrobenzenesulfonamido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913" y="4273550"/>
              <a:ext cx="3265487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585913" y="6576233"/>
              <a:ext cx="326548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Nmethyl_4nitrobenzenesulfonamido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3129766" y="2065591"/>
            <a:ext cx="2686418" cy="2464989"/>
            <a:chOff x="2054225" y="1919288"/>
            <a:chExt cx="2330450" cy="2138362"/>
          </a:xfrm>
        </p:grpSpPr>
        <p:pic>
          <p:nvPicPr>
            <p:cNvPr id="43" name="Picture 42" descr="Npentyl_4methylbenzenesulfonamido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225" y="1919288"/>
              <a:ext cx="2330450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2054225" y="3714750"/>
              <a:ext cx="23304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Npentyl_4methylbenzenesulfonamido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5959716" y="1986523"/>
            <a:ext cx="2997200" cy="2363212"/>
            <a:chOff x="7473950" y="1919288"/>
            <a:chExt cx="2997200" cy="2363212"/>
          </a:xfrm>
        </p:grpSpPr>
        <p:pic>
          <p:nvPicPr>
            <p:cNvPr id="46" name="Picture 45" descr="Nphenyl_4methylbenzenesulfonamido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950" y="1919288"/>
              <a:ext cx="2997200" cy="1782762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7473950" y="3939600"/>
              <a:ext cx="2997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Nphenyl_4methylbenzenesulfonamido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9360701" y="2000993"/>
            <a:ext cx="2061804" cy="2355857"/>
            <a:chOff x="2120900" y="4273550"/>
            <a:chExt cx="2195513" cy="2508636"/>
          </a:xfrm>
        </p:grpSpPr>
        <p:pic>
          <p:nvPicPr>
            <p:cNvPr id="49" name="Picture 48" descr="Ntrifluoromethanesulfonyltrifluoromethanesulfonamido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900" y="4273550"/>
              <a:ext cx="2195513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2120900" y="6439285"/>
              <a:ext cx="2195513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Ntrifluoromethanesulfonyltrifluoromethanesulfonamido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113544" y="4609726"/>
            <a:ext cx="3447572" cy="1955963"/>
            <a:chOff x="993775" y="4273550"/>
            <a:chExt cx="4451350" cy="2525453"/>
          </a:xfrm>
        </p:grpSpPr>
        <p:pic>
          <p:nvPicPr>
            <p:cNvPr id="52" name="Picture 51" descr="N_benzenesulfonyl_benzenesulfonamido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775" y="4273550"/>
              <a:ext cx="4451350" cy="178276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993775" y="6456103"/>
              <a:ext cx="44513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N_benzenesulfonyl_benzenesulfonamido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3538692" y="4861912"/>
            <a:ext cx="2217532" cy="1697136"/>
            <a:chOff x="7327900" y="4273550"/>
            <a:chExt cx="3287713" cy="2516171"/>
          </a:xfrm>
        </p:grpSpPr>
        <p:pic>
          <p:nvPicPr>
            <p:cNvPr id="55" name="Picture 54" descr="N_methylmethanesulfonamido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900" y="4273550"/>
              <a:ext cx="3287713" cy="1782763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7327900" y="6446821"/>
              <a:ext cx="32877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N_methylmethanesulfonamido</a:t>
              </a:r>
              <a:endParaRPr lang="en-US" sz="1200" dirty="0"/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[Nitrogen radical]</a:t>
              </a:r>
              <a:endParaRPr lang="en-US" sz="1200" dirty="0"/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5769540" y="4446671"/>
            <a:ext cx="2264717" cy="2178981"/>
            <a:chOff x="2108200" y="1919288"/>
            <a:chExt cx="2222500" cy="2138362"/>
          </a:xfrm>
        </p:grpSpPr>
        <p:pic>
          <p:nvPicPr>
            <p:cNvPr id="58" name="Picture 57" descr="N_phenylmethanesulfonamido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200" y="1919288"/>
              <a:ext cx="2222500" cy="1782762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2108200" y="3714750"/>
              <a:ext cx="22225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N_phenylmethanesulfonamido</a:t>
              </a:r>
              <a:endParaRPr lang="en-US" sz="1200" dirty="0"/>
            </a:p>
            <a:p>
              <a:pPr algn="ctr"/>
              <a:r>
                <a:rPr lang="en-US" sz="1200" b="1" dirty="0"/>
                <a:t>[Nitrogen radical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en-US" sz="1200" b="1" dirty="0"/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8169599" y="4539697"/>
            <a:ext cx="2068232" cy="1989013"/>
            <a:chOff x="1898650" y="1919288"/>
            <a:chExt cx="2641600" cy="2540428"/>
          </a:xfrm>
        </p:grpSpPr>
        <p:pic>
          <p:nvPicPr>
            <p:cNvPr id="61" name="Picture 60" descr="1acetylpyrrolidin_2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650" y="1919288"/>
              <a:ext cx="2641600" cy="1782762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1898650" y="4116815"/>
              <a:ext cx="2641600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1acetylpyrrolidin_2yl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10388121" y="4447084"/>
            <a:ext cx="1589020" cy="2224758"/>
            <a:chOff x="8172450" y="1919288"/>
            <a:chExt cx="1598613" cy="2238190"/>
          </a:xfrm>
        </p:grpSpPr>
        <p:pic>
          <p:nvPicPr>
            <p:cNvPr id="64" name="Picture 63" descr="1N_methylacetamido_eth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2450" y="1919288"/>
              <a:ext cx="1598613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8172450" y="3814578"/>
              <a:ext cx="15986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1N_methylacetamido_ethyl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958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0" y="47165"/>
            <a:ext cx="2008682" cy="2704063"/>
            <a:chOff x="2389188" y="4273550"/>
            <a:chExt cx="1660525" cy="2235373"/>
          </a:xfrm>
        </p:grpSpPr>
        <p:pic>
          <p:nvPicPr>
            <p:cNvPr id="22" name="Picture 21" descr="1N_phenylacetamido_eth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188" y="4273550"/>
              <a:ext cx="1660525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389188" y="6166023"/>
              <a:ext cx="1660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1N_phenylacetamido_ethyl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1848191" y="46066"/>
            <a:ext cx="2187517" cy="2444629"/>
            <a:chOff x="7969250" y="4273550"/>
            <a:chExt cx="2006600" cy="2242448"/>
          </a:xfrm>
        </p:grpSpPr>
        <p:pic>
          <p:nvPicPr>
            <p:cNvPr id="25" name="Picture 24" descr="1tert-butoxy_carbonyl_pyrrolidin_2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9250" y="4273550"/>
              <a:ext cx="2006600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969250" y="6173098"/>
              <a:ext cx="200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1tert-butoxy_carbonyl_pyrrolidin_2yl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6092919" y="254830"/>
            <a:ext cx="1806897" cy="2261033"/>
            <a:chOff x="2233613" y="1919288"/>
            <a:chExt cx="1970087" cy="2465242"/>
          </a:xfrm>
        </p:grpSpPr>
        <p:pic>
          <p:nvPicPr>
            <p:cNvPr id="28" name="Picture 27" descr="2oxopyrrolidin_1yl_meth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613" y="1919288"/>
              <a:ext cx="1970087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33613" y="4041630"/>
              <a:ext cx="19700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2oxopyrrolidin_1yl_methyl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8074587" y="326255"/>
            <a:ext cx="2130626" cy="2149322"/>
            <a:chOff x="7778750" y="1919288"/>
            <a:chExt cx="2386013" cy="2406954"/>
          </a:xfrm>
        </p:grpSpPr>
        <p:pic>
          <p:nvPicPr>
            <p:cNvPr id="31" name="Picture 30" descr="4acetylmorpholin_3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750" y="1919288"/>
              <a:ext cx="2386013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7778750" y="3983341"/>
              <a:ext cx="2386013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4acetylmorpholin_3yl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4155919" y="361824"/>
            <a:ext cx="1945075" cy="1923696"/>
            <a:chOff x="7469188" y="4273550"/>
            <a:chExt cx="3005137" cy="2972107"/>
          </a:xfrm>
        </p:grpSpPr>
        <p:pic>
          <p:nvPicPr>
            <p:cNvPr id="34" name="Picture 33" descr="222trifluoroacetamido_meth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188" y="4273550"/>
              <a:ext cx="3005137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7469188" y="6902757"/>
              <a:ext cx="30051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222trifluoroacetamido_methyl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10188074" y="-5"/>
            <a:ext cx="1749096" cy="2583824"/>
            <a:chOff x="2451100" y="4273550"/>
            <a:chExt cx="1536700" cy="2270067"/>
          </a:xfrm>
        </p:grpSpPr>
        <p:pic>
          <p:nvPicPr>
            <p:cNvPr id="37" name="Picture 36" descr="4tertbutoxy_carbonyl_morpholin_3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100" y="4273550"/>
              <a:ext cx="1536700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2451100" y="6200717"/>
              <a:ext cx="1536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4tertbutoxy_carbonyl_morpholin_3yl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293448" y="2746170"/>
            <a:ext cx="1453135" cy="1538690"/>
            <a:chOff x="2019300" y="1919288"/>
            <a:chExt cx="2400300" cy="2489144"/>
          </a:xfrm>
        </p:grpSpPr>
        <p:pic>
          <p:nvPicPr>
            <p:cNvPr id="40" name="Picture 39" descr="acetamidometh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1919288"/>
              <a:ext cx="2400300" cy="178276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019300" y="4065532"/>
              <a:ext cx="2400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Acetamidomethyl</a:t>
              </a:r>
              <a:endParaRPr lang="en-US" sz="1200" dirty="0"/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1852454" y="2574754"/>
            <a:ext cx="1677969" cy="1879837"/>
            <a:chOff x="7877175" y="1919288"/>
            <a:chExt cx="2314827" cy="2593312"/>
          </a:xfrm>
        </p:grpSpPr>
        <p:pic>
          <p:nvPicPr>
            <p:cNvPr id="43" name="Picture 42" descr="methoxycarbonyl_amino_meth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175" y="1919288"/>
              <a:ext cx="2190750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8001252" y="4169700"/>
              <a:ext cx="21907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methoxycarbonyl_amino_methyl</a:t>
              </a:r>
              <a:endParaRPr lang="en-US" sz="1200" dirty="0"/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3639296" y="2468201"/>
            <a:ext cx="1316937" cy="1984582"/>
            <a:chOff x="2482850" y="4273550"/>
            <a:chExt cx="1560423" cy="2351510"/>
          </a:xfrm>
        </p:grpSpPr>
        <p:pic>
          <p:nvPicPr>
            <p:cNvPr id="46" name="Picture 45" descr="Nmethylacetamido_meth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2850" y="4273550"/>
              <a:ext cx="1471613" cy="1782763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2571660" y="6282160"/>
              <a:ext cx="14716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Nmethylacetamido_methyl</a:t>
              </a:r>
              <a:endParaRPr lang="en-US" sz="1200" dirty="0"/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5084763" y="2674667"/>
            <a:ext cx="1289143" cy="1774566"/>
            <a:chOff x="8056563" y="4273550"/>
            <a:chExt cx="1831975" cy="2521801"/>
          </a:xfrm>
        </p:grpSpPr>
        <p:pic>
          <p:nvPicPr>
            <p:cNvPr id="49" name="Picture 48" descr="13oxazolidin_2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563" y="4273550"/>
              <a:ext cx="1831975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8056563" y="6452451"/>
              <a:ext cx="18319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13oxazolidin_2yl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6617728" y="2668056"/>
            <a:ext cx="1450508" cy="1729699"/>
            <a:chOff x="7827963" y="4273550"/>
            <a:chExt cx="2289175" cy="2729794"/>
          </a:xfrm>
        </p:grpSpPr>
        <p:pic>
          <p:nvPicPr>
            <p:cNvPr id="52" name="Picture 51" descr="1aminoeth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963" y="4273550"/>
              <a:ext cx="2289175" cy="178276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7827963" y="6660444"/>
              <a:ext cx="22891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1aminoethyl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8141447" y="2484814"/>
            <a:ext cx="2063765" cy="1964420"/>
            <a:chOff x="2184399" y="1919288"/>
            <a:chExt cx="2242664" cy="2134710"/>
          </a:xfrm>
        </p:grpSpPr>
        <p:pic>
          <p:nvPicPr>
            <p:cNvPr id="55" name="Picture 54" descr="1bis_propan_2yl_amino_eth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400" y="1919288"/>
              <a:ext cx="2068513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2184399" y="3886079"/>
              <a:ext cx="2242664" cy="16791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1bis_propan_2yl_amino_ethyl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10106772" y="2723621"/>
            <a:ext cx="1871663" cy="2018442"/>
            <a:chOff x="8035925" y="1919288"/>
            <a:chExt cx="1871663" cy="2018442"/>
          </a:xfrm>
        </p:grpSpPr>
        <p:pic>
          <p:nvPicPr>
            <p:cNvPr id="58" name="Picture 57" descr="1diethylamino_eth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925" y="1919288"/>
              <a:ext cx="1871663" cy="1782762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8035925" y="3594830"/>
              <a:ext cx="1871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1diethylamino_ethyl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185738" y="4607959"/>
            <a:ext cx="2409825" cy="2138363"/>
            <a:chOff x="2014538" y="4273550"/>
            <a:chExt cx="2409825" cy="2138363"/>
          </a:xfrm>
        </p:grpSpPr>
        <p:pic>
          <p:nvPicPr>
            <p:cNvPr id="61" name="Picture 60" descr="1diphenylamino_eth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538" y="4273550"/>
              <a:ext cx="2409825" cy="178276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2014538" y="6069013"/>
              <a:ext cx="2409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1diphenylamino_ethyl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2692213" y="5035256"/>
            <a:ext cx="1609964" cy="1615763"/>
            <a:chOff x="1724025" y="1919288"/>
            <a:chExt cx="2990850" cy="3001619"/>
          </a:xfrm>
        </p:grpSpPr>
        <p:pic>
          <p:nvPicPr>
            <p:cNvPr id="64" name="Picture 63" descr="1methylamino_eth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025" y="1919288"/>
              <a:ext cx="2990850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1724025" y="4578007"/>
              <a:ext cx="29908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1methylamino_ethyl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4446508" y="4817053"/>
            <a:ext cx="1869427" cy="1818201"/>
            <a:chOff x="7912100" y="1919288"/>
            <a:chExt cx="2119313" cy="2061241"/>
          </a:xfrm>
        </p:grpSpPr>
        <p:pic>
          <p:nvPicPr>
            <p:cNvPr id="67" name="Picture 66" descr="1methylpiperidin_2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2100" y="1919288"/>
              <a:ext cx="2119313" cy="1782762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7912100" y="3833708"/>
              <a:ext cx="2097816" cy="14682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1methylpiperidin_2yl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69" name="Group 68"/>
          <p:cNvGrpSpPr>
            <a:grpSpLocks noGrp="1" noUngrp="1" noChangeAspect="1"/>
          </p:cNvGrpSpPr>
          <p:nvPr/>
        </p:nvGrpSpPr>
        <p:grpSpPr>
          <a:xfrm>
            <a:off x="6372758" y="4542492"/>
            <a:ext cx="1660430" cy="2151079"/>
            <a:chOff x="2252663" y="4273550"/>
            <a:chExt cx="1933575" cy="2504939"/>
          </a:xfrm>
        </p:grpSpPr>
        <p:pic>
          <p:nvPicPr>
            <p:cNvPr id="70" name="Picture 69" descr="1methylpyrrolidin_2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663" y="4273550"/>
              <a:ext cx="1933575" cy="1782763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2252663" y="6435588"/>
              <a:ext cx="193357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1methylpyrrolidin_2yl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72" name="Group 71"/>
          <p:cNvGrpSpPr>
            <a:grpSpLocks noGrp="1" noUngrp="1" noChangeAspect="1"/>
          </p:cNvGrpSpPr>
          <p:nvPr/>
        </p:nvGrpSpPr>
        <p:grpSpPr>
          <a:xfrm>
            <a:off x="8108973" y="4505052"/>
            <a:ext cx="1962150" cy="2138363"/>
            <a:chOff x="7991475" y="4273550"/>
            <a:chExt cx="1962150" cy="2138363"/>
          </a:xfrm>
        </p:grpSpPr>
        <p:pic>
          <p:nvPicPr>
            <p:cNvPr id="73" name="Picture 72" descr="1methyl_phenyl_amino_eth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475" y="4273550"/>
              <a:ext cx="1962150" cy="1782763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7991475" y="6069013"/>
              <a:ext cx="1962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400" dirty="0"/>
                <a:t>1methyl_phenyl_amino_ethyl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75" name="Group 74"/>
          <p:cNvGrpSpPr>
            <a:grpSpLocks noGrp="1" noUngrp="1" noChangeAspect="1"/>
          </p:cNvGrpSpPr>
          <p:nvPr/>
        </p:nvGrpSpPr>
        <p:grpSpPr>
          <a:xfrm>
            <a:off x="10074441" y="4908811"/>
            <a:ext cx="2091745" cy="1816864"/>
            <a:chOff x="7453313" y="4273550"/>
            <a:chExt cx="3038475" cy="2639182"/>
          </a:xfrm>
        </p:grpSpPr>
        <p:pic>
          <p:nvPicPr>
            <p:cNvPr id="76" name="Picture 75" descr="1phenylamino_ethyl"/>
            <p:cNvPicPr>
              <a:picLocks noRot="1" noChangeAspect="1" noMove="1" noResize="1"/>
            </p:cNvPicPr>
            <p:nvPr isPhoto="1"/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313" y="4273550"/>
              <a:ext cx="3038475" cy="1782763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7453313" y="6569832"/>
              <a:ext cx="30384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1phenylamino_ethyl</a:t>
              </a:r>
            </a:p>
            <a:p>
              <a:pPr algn="ctr"/>
              <a:r>
                <a:rPr lang="en-US" sz="1200" b="1"/>
                <a:t>[Nitrogen substituted carbon radical]</a:t>
              </a:r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952291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Grp="1" noUngrp="1" noChangeAspect="1"/>
          </p:cNvGrpSpPr>
          <p:nvPr/>
        </p:nvGrpSpPr>
        <p:grpSpPr>
          <a:xfrm>
            <a:off x="9922" y="15767"/>
            <a:ext cx="2555650" cy="2168138"/>
            <a:chOff x="1749425" y="1919288"/>
            <a:chExt cx="2940050" cy="2494261"/>
          </a:xfrm>
        </p:grpSpPr>
        <p:pic>
          <p:nvPicPr>
            <p:cNvPr id="13" name="Picture 12" descr="1phenylpyrrolidin_2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425" y="1919288"/>
              <a:ext cx="2940050" cy="178276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749425" y="4070648"/>
              <a:ext cx="2940050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1phenylpyrrolidin_2yl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2556134" y="15766"/>
            <a:ext cx="1670617" cy="2308698"/>
            <a:chOff x="8186738" y="1919288"/>
            <a:chExt cx="1571625" cy="2171895"/>
          </a:xfrm>
        </p:grpSpPr>
        <p:pic>
          <p:nvPicPr>
            <p:cNvPr id="16" name="Picture 15" descr="4methylmorpholin_3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6738" y="1919288"/>
              <a:ext cx="1571625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186738" y="3748283"/>
              <a:ext cx="15716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4methylmorpholin_3yl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4418543" y="1"/>
            <a:ext cx="2309740" cy="2418074"/>
            <a:chOff x="2098393" y="4273550"/>
            <a:chExt cx="2033870" cy="2129264"/>
          </a:xfrm>
        </p:grpSpPr>
        <p:pic>
          <p:nvPicPr>
            <p:cNvPr id="19" name="Picture 18" descr="4phenylmorpholin_3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638" y="4273550"/>
              <a:ext cx="1825625" cy="178276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098393" y="6059914"/>
              <a:ext cx="18256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4phenylmorpholin_3yl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7033706" y="244323"/>
            <a:ext cx="1396966" cy="1658818"/>
            <a:chOff x="2265363" y="1919288"/>
            <a:chExt cx="3061404" cy="3635246"/>
          </a:xfrm>
        </p:grpSpPr>
        <p:pic>
          <p:nvPicPr>
            <p:cNvPr id="22" name="Picture 21" descr="aminometh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363" y="1919288"/>
              <a:ext cx="1906587" cy="178276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265363" y="5454342"/>
              <a:ext cx="3061404" cy="10019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Aminomethyl</a:t>
              </a:r>
              <a:endParaRPr lang="en-US" sz="1200" dirty="0"/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8430672" y="101598"/>
            <a:ext cx="1387888" cy="2161688"/>
            <a:chOff x="8128000" y="1919288"/>
            <a:chExt cx="1687513" cy="2628371"/>
          </a:xfrm>
        </p:grpSpPr>
        <p:pic>
          <p:nvPicPr>
            <p:cNvPr id="25" name="Picture 24" descr="imidazolidin_2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1919288"/>
              <a:ext cx="1687513" cy="178276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8128000" y="4204758"/>
              <a:ext cx="1687513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imidazolidin_2yl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10213251" y="87084"/>
            <a:ext cx="1217288" cy="2179069"/>
            <a:chOff x="2505160" y="4273550"/>
            <a:chExt cx="1411203" cy="2526200"/>
          </a:xfrm>
        </p:grpSpPr>
        <p:pic>
          <p:nvPicPr>
            <p:cNvPr id="28" name="Picture 27" descr="morpholin_3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538" y="4273550"/>
              <a:ext cx="1393825" cy="178276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505160" y="6456849"/>
              <a:ext cx="139382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morpholin_3yl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509537" y="2226141"/>
            <a:ext cx="1634574" cy="1869270"/>
            <a:chOff x="7920611" y="4273550"/>
            <a:chExt cx="1925418" cy="2201869"/>
          </a:xfrm>
        </p:grpSpPr>
        <p:pic>
          <p:nvPicPr>
            <p:cNvPr id="31" name="Picture 30" descr="piperidin_2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588" y="4273550"/>
              <a:ext cx="1430337" cy="1782763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7920611" y="6260214"/>
              <a:ext cx="1925418" cy="215205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piperidin_2yl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2579876" y="2446585"/>
            <a:ext cx="1715164" cy="1763764"/>
            <a:chOff x="2254870" y="1919288"/>
            <a:chExt cx="2222657" cy="2285633"/>
          </a:xfrm>
        </p:grpSpPr>
        <p:pic>
          <p:nvPicPr>
            <p:cNvPr id="34" name="Picture 33" descr="pyrrolidin_2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163" y="1919288"/>
              <a:ext cx="1806575" cy="178276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254870" y="3909001"/>
              <a:ext cx="2222657" cy="29592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pyrrolidin_2yl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6079104" y="2277346"/>
            <a:ext cx="1743739" cy="1761497"/>
            <a:chOff x="7907436" y="1919288"/>
            <a:chExt cx="2141538" cy="2163350"/>
          </a:xfrm>
        </p:grpSpPr>
        <p:pic>
          <p:nvPicPr>
            <p:cNvPr id="37" name="Picture 36" descr="1cyano_1methyleth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4688" y="1919288"/>
              <a:ext cx="1354137" cy="178276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7907436" y="3961706"/>
              <a:ext cx="2141538" cy="12093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1cyano_1methylethyl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4379940" y="2604786"/>
            <a:ext cx="1673317" cy="1605562"/>
            <a:chOff x="1728788" y="4273550"/>
            <a:chExt cx="2979737" cy="2859077"/>
          </a:xfrm>
        </p:grpSpPr>
        <p:pic>
          <p:nvPicPr>
            <p:cNvPr id="40" name="Picture 39" descr="1cyanoeth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788" y="4273550"/>
              <a:ext cx="2979737" cy="178276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728788" y="6789727"/>
              <a:ext cx="29797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1cyanoethyl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8132509" y="2725716"/>
            <a:ext cx="1817079" cy="1094110"/>
            <a:chOff x="66169" y="1919288"/>
            <a:chExt cx="7123079" cy="4288988"/>
          </a:xfrm>
        </p:grpSpPr>
        <p:pic>
          <p:nvPicPr>
            <p:cNvPr id="46" name="Picture 45" descr="cyanometh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13" y="1919288"/>
              <a:ext cx="5068887" cy="1782762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66169" y="5771416"/>
              <a:ext cx="7123079" cy="43686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Cyanomethyl</a:t>
              </a:r>
              <a:endParaRPr lang="en-US" sz="1200" dirty="0"/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58714" y="4327338"/>
            <a:ext cx="1706246" cy="2352420"/>
            <a:chOff x="2443163" y="4273550"/>
            <a:chExt cx="1550987" cy="2138363"/>
          </a:xfrm>
        </p:grpSpPr>
        <p:pic>
          <p:nvPicPr>
            <p:cNvPr id="58" name="Picture 57" descr="dicyano_phenyl_meth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163" y="4273550"/>
              <a:ext cx="1550987" cy="178276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2443163" y="6069013"/>
              <a:ext cx="15509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dicyano_phenyl_methyl</a:t>
              </a:r>
              <a:endParaRPr lang="en-US" sz="1200" dirty="0"/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10213251" y="2669008"/>
            <a:ext cx="1615013" cy="1164792"/>
            <a:chOff x="7319963" y="4273550"/>
            <a:chExt cx="3305175" cy="2383781"/>
          </a:xfrm>
        </p:grpSpPr>
        <p:pic>
          <p:nvPicPr>
            <p:cNvPr id="61" name="Picture 60" descr="dicyanometh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963" y="4273550"/>
              <a:ext cx="3305175" cy="178276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7319963" y="6314431"/>
              <a:ext cx="33051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Dicyanomethyl</a:t>
              </a:r>
              <a:endParaRPr lang="en-US" sz="1200" dirty="0"/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1780167" y="4512363"/>
            <a:ext cx="1386355" cy="2066914"/>
            <a:chOff x="2365375" y="1919288"/>
            <a:chExt cx="1706563" cy="2544306"/>
          </a:xfrm>
        </p:grpSpPr>
        <p:pic>
          <p:nvPicPr>
            <p:cNvPr id="64" name="Picture 63" descr="tricyanometh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375" y="1919288"/>
              <a:ext cx="1706563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2365375" y="4120694"/>
              <a:ext cx="17065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Tricyanomethyl</a:t>
              </a:r>
              <a:endParaRPr lang="en-US" sz="1200" dirty="0"/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3198833" y="4568360"/>
            <a:ext cx="2569562" cy="2072278"/>
            <a:chOff x="7213600" y="1919288"/>
            <a:chExt cx="3516313" cy="2835804"/>
          </a:xfrm>
        </p:grpSpPr>
        <p:pic>
          <p:nvPicPr>
            <p:cNvPr id="67" name="Picture 66" descr="13_dioxo_23dihydro_1Hisoindol_2yl_meth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600" y="1919288"/>
              <a:ext cx="3516313" cy="1782762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7213600" y="4412192"/>
              <a:ext cx="35163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13_dioxo_23dihydro_1Hisoindol_2yl_methyl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69" name="Group 68"/>
          <p:cNvGrpSpPr>
            <a:grpSpLocks noGrp="1" noUngrp="1" noChangeAspect="1"/>
          </p:cNvGrpSpPr>
          <p:nvPr/>
        </p:nvGrpSpPr>
        <p:grpSpPr>
          <a:xfrm>
            <a:off x="5730190" y="4318733"/>
            <a:ext cx="1836596" cy="2292288"/>
            <a:chOff x="2514300" y="4273550"/>
            <a:chExt cx="1836596" cy="2292288"/>
          </a:xfrm>
        </p:grpSpPr>
        <p:pic>
          <p:nvPicPr>
            <p:cNvPr id="70" name="Picture 69" descr="25dioxopyrrolidin_1yl_meth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400" y="4273550"/>
              <a:ext cx="1306513" cy="1782763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2514300" y="6355587"/>
              <a:ext cx="1836596" cy="21025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25dioxopyrrolidin_1yl_methyl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72" name="Group 71"/>
          <p:cNvGrpSpPr>
            <a:grpSpLocks noGrp="1" noUngrp="1" noChangeAspect="1"/>
          </p:cNvGrpSpPr>
          <p:nvPr/>
        </p:nvGrpSpPr>
        <p:grpSpPr>
          <a:xfrm>
            <a:off x="7613005" y="4055938"/>
            <a:ext cx="1824346" cy="2573903"/>
            <a:chOff x="8231188" y="1919288"/>
            <a:chExt cx="1481137" cy="2089682"/>
          </a:xfrm>
        </p:grpSpPr>
        <p:pic>
          <p:nvPicPr>
            <p:cNvPr id="73" name="Picture 72" descr="14methylbenzenesulfonamido_pent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188" y="1919288"/>
              <a:ext cx="1481137" cy="1782762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8231188" y="3666070"/>
              <a:ext cx="14811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14methylbenzenesulfonamido_pentyl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84" name="Group 83"/>
          <p:cNvGrpSpPr>
            <a:grpSpLocks noGrp="1" noUngrp="1" noChangeAspect="1"/>
          </p:cNvGrpSpPr>
          <p:nvPr/>
        </p:nvGrpSpPr>
        <p:grpSpPr>
          <a:xfrm>
            <a:off x="9301527" y="4192868"/>
            <a:ext cx="2830513" cy="2438163"/>
            <a:chOff x="1803400" y="4273550"/>
            <a:chExt cx="2830513" cy="2438163"/>
          </a:xfrm>
        </p:grpSpPr>
        <p:pic>
          <p:nvPicPr>
            <p:cNvPr id="85" name="Picture 84" descr="14methylbenzenesulfonyl_piperidin_2yl"/>
            <p:cNvPicPr>
              <a:picLocks noRot="1" noChangeAspect="1" noMove="1" noResize="1"/>
            </p:cNvPicPr>
            <p:nvPr isPhoto="1"/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400" y="4273550"/>
              <a:ext cx="2830513" cy="1782763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1803400" y="6368813"/>
              <a:ext cx="28305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14methylbenzenesulfonyl_piperidin_2yl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571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1804894" y="29832"/>
            <a:ext cx="1919941" cy="2066390"/>
            <a:chOff x="7721600" y="4273550"/>
            <a:chExt cx="2500313" cy="2691032"/>
          </a:xfrm>
        </p:grpSpPr>
        <p:pic>
          <p:nvPicPr>
            <p:cNvPr id="12" name="Picture 11" descr="1trifluoromethanesulfonylpyrrolidin_2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1600" y="4273550"/>
              <a:ext cx="2500313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721600" y="6322796"/>
              <a:ext cx="2500313" cy="641786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1trifluoromethanesulfonylpyrrolidin_2yl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1" y="-7399"/>
            <a:ext cx="1878260" cy="2586616"/>
            <a:chOff x="8324849" y="4273550"/>
            <a:chExt cx="1552763" cy="2138364"/>
          </a:xfrm>
        </p:grpSpPr>
        <p:pic>
          <p:nvPicPr>
            <p:cNvPr id="16" name="Picture 15" descr="14methylbenzenesulfonyl_pyrrolidin_2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850" y="4273550"/>
              <a:ext cx="1293813" cy="178276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324849" y="6069014"/>
              <a:ext cx="15527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14methylbenzenesulfonyl_pyrrolidin_2yl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3739844" y="63064"/>
            <a:ext cx="2460101" cy="2172761"/>
            <a:chOff x="2036555" y="1919288"/>
            <a:chExt cx="2802472" cy="2475143"/>
          </a:xfrm>
        </p:grpSpPr>
        <p:pic>
          <p:nvPicPr>
            <p:cNvPr id="19" name="Picture 18" descr="4methylbenzenesulfonamido_meth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6150" y="1919288"/>
              <a:ext cx="2006600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036555" y="3681241"/>
              <a:ext cx="2802472" cy="71319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4methylbenzenesulfonamido_methyl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6306536" y="332536"/>
            <a:ext cx="1998012" cy="1727246"/>
            <a:chOff x="1603375" y="1919288"/>
            <a:chExt cx="3230563" cy="2792761"/>
          </a:xfrm>
        </p:grpSpPr>
        <p:pic>
          <p:nvPicPr>
            <p:cNvPr id="22" name="Picture 21" descr="trifluoromethanesulfonamido_meth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375" y="1919288"/>
              <a:ext cx="3230563" cy="178276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603375" y="4369149"/>
              <a:ext cx="32305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trifluoromethanesulfonamido_methyl</a:t>
              </a:r>
              <a:endParaRPr lang="en-US" sz="1200" dirty="0"/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8422809" y="0"/>
            <a:ext cx="1824037" cy="2138362"/>
            <a:chOff x="8059738" y="1919288"/>
            <a:chExt cx="1824037" cy="2138362"/>
          </a:xfrm>
        </p:grpSpPr>
        <p:pic>
          <p:nvPicPr>
            <p:cNvPr id="25" name="Picture 24" descr="1methylpiperidin_3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1919288"/>
              <a:ext cx="1824037" cy="178276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8059738" y="3714750"/>
              <a:ext cx="1824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1methylpiperidin_3yl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10288587" y="0"/>
            <a:ext cx="1598188" cy="1795462"/>
            <a:chOff x="2266950" y="4273550"/>
            <a:chExt cx="1903413" cy="2138363"/>
          </a:xfrm>
        </p:grpSpPr>
        <p:pic>
          <p:nvPicPr>
            <p:cNvPr id="28" name="Picture 27" descr="1methylpiperidin_4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950" y="4273550"/>
              <a:ext cx="1903413" cy="178276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66950" y="6069013"/>
              <a:ext cx="19034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1methylpiperidin_4yl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71173" y="2730320"/>
            <a:ext cx="2011507" cy="2066857"/>
            <a:chOff x="7835900" y="4273550"/>
            <a:chExt cx="2271713" cy="2334220"/>
          </a:xfrm>
        </p:grpSpPr>
        <p:pic>
          <p:nvPicPr>
            <p:cNvPr id="31" name="Picture 30" descr="1tert_butoxy_carbonyl_azetidin_3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900" y="4273550"/>
              <a:ext cx="2271713" cy="1782763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7835900" y="6264870"/>
              <a:ext cx="22717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1tert_butoxy_carbonyl_azetidin_3yl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2275635" y="2225501"/>
            <a:ext cx="2118713" cy="2461015"/>
            <a:chOff x="2262188" y="1919288"/>
            <a:chExt cx="1914525" cy="2223840"/>
          </a:xfrm>
        </p:grpSpPr>
        <p:pic>
          <p:nvPicPr>
            <p:cNvPr id="34" name="Picture 33" descr="1tert_butoxy_carbonyl_piperidin_4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188" y="1919288"/>
              <a:ext cx="1914525" cy="178276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262188" y="3800228"/>
              <a:ext cx="1914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1tert_butoxy_carbonyl_piperidin_4yl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4673053" y="2185910"/>
            <a:ext cx="2100717" cy="1991213"/>
            <a:chOff x="8002588" y="1919288"/>
            <a:chExt cx="2236665" cy="2120073"/>
          </a:xfrm>
        </p:grpSpPr>
        <p:pic>
          <p:nvPicPr>
            <p:cNvPr id="37" name="Picture 36" descr="1tert_butoxy_carbonyl_pyrrolidin_3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588" y="1919288"/>
              <a:ext cx="1939925" cy="178276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8002588" y="3798680"/>
              <a:ext cx="2236665" cy="24068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1tert_butoxy_carbonyl_pyrrolidin_3yl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6773769" y="2345059"/>
            <a:ext cx="1334807" cy="1615602"/>
            <a:chOff x="1946275" y="4273550"/>
            <a:chExt cx="2546350" cy="3082013"/>
          </a:xfrm>
        </p:grpSpPr>
        <p:pic>
          <p:nvPicPr>
            <p:cNvPr id="40" name="Picture 39" descr="2aminoeth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275" y="4273550"/>
              <a:ext cx="2546350" cy="178276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946275" y="7012664"/>
              <a:ext cx="2546350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2aminoethyl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8277933" y="2579217"/>
            <a:ext cx="1694466" cy="1422655"/>
            <a:chOff x="7372350" y="4273550"/>
            <a:chExt cx="3200400" cy="2687018"/>
          </a:xfrm>
        </p:grpSpPr>
        <p:pic>
          <p:nvPicPr>
            <p:cNvPr id="43" name="Picture 42" descr="3aminoprop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2350" y="4273550"/>
              <a:ext cx="3200400" cy="1782763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372350" y="6617668"/>
              <a:ext cx="3200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3aminopropyl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81" name="Group 80"/>
          <p:cNvGrpSpPr>
            <a:grpSpLocks noGrp="1" noUngrp="1" noChangeAspect="1"/>
          </p:cNvGrpSpPr>
          <p:nvPr/>
        </p:nvGrpSpPr>
        <p:grpSpPr>
          <a:xfrm>
            <a:off x="10251113" y="2033026"/>
            <a:ext cx="1682686" cy="1707861"/>
            <a:chOff x="2239963" y="1919288"/>
            <a:chExt cx="2713740" cy="2754341"/>
          </a:xfrm>
        </p:grpSpPr>
        <p:pic>
          <p:nvPicPr>
            <p:cNvPr id="82" name="Picture 81" descr="3dimethylamino_bicyclo_111_pentan_1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963" y="1919288"/>
              <a:ext cx="1958975" cy="1782762"/>
            </a:xfrm>
            <a:prstGeom prst="rect">
              <a:avLst/>
            </a:prstGeom>
          </p:spPr>
        </p:pic>
        <p:sp>
          <p:nvSpPr>
            <p:cNvPr id="83" name="Rectangle 82"/>
            <p:cNvSpPr/>
            <p:nvPr/>
          </p:nvSpPr>
          <p:spPr>
            <a:xfrm>
              <a:off x="2239963" y="3714750"/>
              <a:ext cx="2713740" cy="95887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3dimethylamino_bicyclo_111_pentan_1yl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84" name="Group 83"/>
          <p:cNvGrpSpPr>
            <a:grpSpLocks noGrp="1" noUngrp="1" noChangeAspect="1"/>
          </p:cNvGrpSpPr>
          <p:nvPr/>
        </p:nvGrpSpPr>
        <p:grpSpPr>
          <a:xfrm>
            <a:off x="86426" y="5034627"/>
            <a:ext cx="1705551" cy="1618787"/>
            <a:chOff x="7965431" y="1919288"/>
            <a:chExt cx="2303991" cy="2186782"/>
          </a:xfrm>
        </p:grpSpPr>
        <p:pic>
          <p:nvPicPr>
            <p:cNvPr id="85" name="Picture 84" descr="piperidin_3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300" y="1919288"/>
              <a:ext cx="1460500" cy="1782762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7965431" y="3893384"/>
              <a:ext cx="2303991" cy="212686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piperidin_3yl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87" name="Group 86"/>
          <p:cNvGrpSpPr>
            <a:grpSpLocks noGrp="1" noUngrp="1" noChangeAspect="1"/>
          </p:cNvGrpSpPr>
          <p:nvPr/>
        </p:nvGrpSpPr>
        <p:grpSpPr>
          <a:xfrm>
            <a:off x="1793035" y="4820689"/>
            <a:ext cx="1649510" cy="1832727"/>
            <a:chOff x="2236788" y="4273550"/>
            <a:chExt cx="2100876" cy="2334231"/>
          </a:xfrm>
        </p:grpSpPr>
        <p:pic>
          <p:nvPicPr>
            <p:cNvPr id="88" name="Picture 87" descr="piperidin_4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88" y="4273550"/>
              <a:ext cx="1963737" cy="1782763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2236788" y="6431760"/>
              <a:ext cx="2100876" cy="17602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piperidin_4yl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90" name="Group 89"/>
          <p:cNvGrpSpPr>
            <a:grpSpLocks noGrp="1" noUngrp="1" noChangeAspect="1"/>
          </p:cNvGrpSpPr>
          <p:nvPr/>
        </p:nvGrpSpPr>
        <p:grpSpPr>
          <a:xfrm>
            <a:off x="3529201" y="4972796"/>
            <a:ext cx="1589926" cy="1677198"/>
            <a:chOff x="7926388" y="4273550"/>
            <a:chExt cx="2460385" cy="2595443"/>
          </a:xfrm>
        </p:grpSpPr>
        <p:pic>
          <p:nvPicPr>
            <p:cNvPr id="91" name="Picture 90" descr="pyrrolidin_3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388" y="4273550"/>
              <a:ext cx="2092325" cy="1782763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>
              <a:off x="7926388" y="6672140"/>
              <a:ext cx="2460385" cy="196853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pyrrolidin_3yl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93" name="Group 92"/>
          <p:cNvGrpSpPr>
            <a:grpSpLocks noGrp="1" noUngrp="1" noChangeAspect="1"/>
          </p:cNvGrpSpPr>
          <p:nvPr/>
        </p:nvGrpSpPr>
        <p:grpSpPr>
          <a:xfrm>
            <a:off x="9828089" y="3820791"/>
            <a:ext cx="2326856" cy="2885643"/>
            <a:chOff x="2460625" y="1919288"/>
            <a:chExt cx="1724281" cy="2138362"/>
          </a:xfrm>
        </p:grpSpPr>
        <p:pic>
          <p:nvPicPr>
            <p:cNvPr id="94" name="Picture 93" descr="5_4methylbenzenesulfonamido_pentan_2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0625" y="1919288"/>
              <a:ext cx="1517650" cy="1782762"/>
            </a:xfrm>
            <a:prstGeom prst="rect">
              <a:avLst/>
            </a:prstGeom>
          </p:spPr>
        </p:pic>
        <p:sp>
          <p:nvSpPr>
            <p:cNvPr id="95" name="Rectangle 94"/>
            <p:cNvSpPr/>
            <p:nvPr/>
          </p:nvSpPr>
          <p:spPr>
            <a:xfrm>
              <a:off x="2460625" y="3714750"/>
              <a:ext cx="1724281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5_4methylbenzenesulfonamido_pentan_2yl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96" name="Group 95"/>
          <p:cNvGrpSpPr>
            <a:grpSpLocks noGrp="1" noUngrp="1" noChangeAspect="1"/>
          </p:cNvGrpSpPr>
          <p:nvPr/>
        </p:nvGrpSpPr>
        <p:grpSpPr>
          <a:xfrm>
            <a:off x="5119128" y="4420527"/>
            <a:ext cx="2078435" cy="2242617"/>
            <a:chOff x="7929563" y="1919288"/>
            <a:chExt cx="2084387" cy="2249039"/>
          </a:xfrm>
        </p:grpSpPr>
        <p:pic>
          <p:nvPicPr>
            <p:cNvPr id="97" name="Picture 96" descr="14methylbenzenesulfonamido_pentan_2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563" y="1919288"/>
              <a:ext cx="2084387" cy="1782762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7929563" y="3825427"/>
              <a:ext cx="20843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14methylbenzenesulfonamido_pentan_2yl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  <p:grpSp>
        <p:nvGrpSpPr>
          <p:cNvPr id="99" name="Group 98"/>
          <p:cNvGrpSpPr>
            <a:grpSpLocks noGrp="1" noUngrp="1" noChangeAspect="1"/>
          </p:cNvGrpSpPr>
          <p:nvPr/>
        </p:nvGrpSpPr>
        <p:grpSpPr>
          <a:xfrm>
            <a:off x="7617010" y="4273550"/>
            <a:ext cx="2258577" cy="2376444"/>
            <a:chOff x="2184400" y="4273550"/>
            <a:chExt cx="2184812" cy="2298827"/>
          </a:xfrm>
        </p:grpSpPr>
        <p:pic>
          <p:nvPicPr>
            <p:cNvPr id="100" name="Picture 99" descr="14methylbenzenesulfonamido_pentan_3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400" y="4273550"/>
              <a:ext cx="2070100" cy="1782763"/>
            </a:xfrm>
            <a:prstGeom prst="rect">
              <a:avLst/>
            </a:prstGeom>
          </p:spPr>
        </p:pic>
        <p:sp>
          <p:nvSpPr>
            <p:cNvPr id="101" name="Rectangle 100"/>
            <p:cNvSpPr/>
            <p:nvPr/>
          </p:nvSpPr>
          <p:spPr>
            <a:xfrm>
              <a:off x="2184400" y="6229477"/>
              <a:ext cx="2184812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14methylbenzenesulfonamido_pentan_3yl</a:t>
              </a:r>
            </a:p>
            <a:p>
              <a:pPr algn="ctr"/>
              <a:r>
                <a:rPr lang="en-US" sz="1200" b="1" dirty="0"/>
                <a:t>[Nitrogen substituted carbon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847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188259" y="174812"/>
            <a:ext cx="1183341" cy="2146936"/>
            <a:chOff x="2303463" y="1919288"/>
            <a:chExt cx="1830387" cy="3320873"/>
          </a:xfrm>
        </p:grpSpPr>
        <p:pic>
          <p:nvPicPr>
            <p:cNvPr id="16" name="Picture 15" descr="222trifluoroacetyl_oxidan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463" y="1919288"/>
              <a:ext cx="1830387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303463" y="4897261"/>
              <a:ext cx="18303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222trifluoroacetyl_oxidanyl</a:t>
              </a:r>
            </a:p>
            <a:p>
              <a:pPr algn="ctr"/>
              <a:r>
                <a:rPr lang="en-US" sz="1200" b="1" dirty="0"/>
                <a:t>[Oxygen Radical]</a:t>
              </a:r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1571345" y="225984"/>
            <a:ext cx="1333220" cy="2121814"/>
            <a:chOff x="8120063" y="4273550"/>
            <a:chExt cx="1704975" cy="2713460"/>
          </a:xfrm>
        </p:grpSpPr>
        <p:pic>
          <p:nvPicPr>
            <p:cNvPr id="19" name="Picture 18" descr="22dimethylpropanoyl_oxida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063" y="4273550"/>
              <a:ext cx="1704975" cy="178276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120063" y="6644110"/>
              <a:ext cx="17049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22dimethylpropanoyl_oxidanyl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3074708" y="225985"/>
            <a:ext cx="2306761" cy="2093806"/>
            <a:chOff x="7794625" y="4273550"/>
            <a:chExt cx="2355850" cy="2138363"/>
          </a:xfrm>
        </p:grpSpPr>
        <p:pic>
          <p:nvPicPr>
            <p:cNvPr id="22" name="Picture 21" descr="4dimethylamino_benzoyloxidan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4625" y="4273550"/>
              <a:ext cx="2355850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794625" y="6069013"/>
              <a:ext cx="23558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4dimethylamino_benzoyloxidanyl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5478725" y="0"/>
            <a:ext cx="1895475" cy="2160585"/>
            <a:chOff x="2271713" y="1919288"/>
            <a:chExt cx="1895475" cy="2160585"/>
          </a:xfrm>
        </p:grpSpPr>
        <p:pic>
          <p:nvPicPr>
            <p:cNvPr id="25" name="Picture 24" descr="4methoxybenzoyloxidan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713" y="1919288"/>
              <a:ext cx="1895475" cy="178276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271713" y="3736973"/>
              <a:ext cx="18954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4methoxybenzoyloxidanyl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7386887" y="-1"/>
            <a:ext cx="1824606" cy="2293491"/>
            <a:chOff x="7947025" y="1919288"/>
            <a:chExt cx="2049463" cy="2576124"/>
          </a:xfrm>
        </p:grpSpPr>
        <p:pic>
          <p:nvPicPr>
            <p:cNvPr id="28" name="Picture 27" descr="4methylbenzoyloxidan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7025" y="1919288"/>
              <a:ext cx="2049463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7947025" y="4152513"/>
              <a:ext cx="204946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4methylbenzoyloxidanyl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9281250" y="0"/>
            <a:ext cx="2337936" cy="2219380"/>
            <a:chOff x="2070100" y="4273550"/>
            <a:chExt cx="2526841" cy="2398702"/>
          </a:xfrm>
        </p:grpSpPr>
        <p:pic>
          <p:nvPicPr>
            <p:cNvPr id="31" name="Picture 30" descr="4trifluoromethyl_benzoyloxida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100" y="4273550"/>
              <a:ext cx="2297113" cy="1782763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2070100" y="6474040"/>
              <a:ext cx="2526841" cy="19821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4trifluoromethyl_benzoyloxidanyl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188494" y="2709699"/>
            <a:ext cx="1156571" cy="1803063"/>
            <a:chOff x="8036721" y="1919288"/>
            <a:chExt cx="1834221" cy="2859507"/>
          </a:xfrm>
        </p:grpSpPr>
        <p:pic>
          <p:nvPicPr>
            <p:cNvPr id="34" name="Picture 33" descr="acetyloxidan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850" y="1919288"/>
              <a:ext cx="1547813" cy="178276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8036721" y="4483791"/>
              <a:ext cx="1834221" cy="295004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Acetyloxidanyl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1439864" y="2705313"/>
            <a:ext cx="1201736" cy="1808631"/>
            <a:chOff x="2125663" y="4273550"/>
            <a:chExt cx="3077418" cy="4631561"/>
          </a:xfrm>
        </p:grpSpPr>
        <p:pic>
          <p:nvPicPr>
            <p:cNvPr id="37" name="Picture 36" descr="formyloxidan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663" y="4273550"/>
              <a:ext cx="2185987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2125663" y="8416685"/>
              <a:ext cx="3077418" cy="488426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Formyloxidanyl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2759356" y="2587891"/>
            <a:ext cx="1436363" cy="1996442"/>
            <a:chOff x="1925638" y="1919288"/>
            <a:chExt cx="2587625" cy="3596618"/>
          </a:xfrm>
        </p:grpSpPr>
        <p:pic>
          <p:nvPicPr>
            <p:cNvPr id="46" name="Picture 45" descr="111333hexafluoropropan_2yl_oxidan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638" y="1919288"/>
              <a:ext cx="2587625" cy="1782762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1925638" y="5173006"/>
              <a:ext cx="25876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111333hexafluoropropan_2yl_oxidanyl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4553324" y="2670031"/>
            <a:ext cx="1049447" cy="1916951"/>
            <a:chOff x="8089900" y="4273550"/>
            <a:chExt cx="1763713" cy="3221647"/>
          </a:xfrm>
        </p:grpSpPr>
        <p:pic>
          <p:nvPicPr>
            <p:cNvPr id="49" name="Picture 48" descr="222trifluoroethyl_oxidan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900" y="4273550"/>
              <a:ext cx="1763713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8089900" y="7152297"/>
              <a:ext cx="17637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222trifluoroethyl_oxidanyl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5697569" y="2219380"/>
            <a:ext cx="1945187" cy="2372212"/>
            <a:chOff x="8096250" y="1919288"/>
            <a:chExt cx="1751013" cy="2135409"/>
          </a:xfrm>
        </p:grpSpPr>
        <p:pic>
          <p:nvPicPr>
            <p:cNvPr id="52" name="Picture 51" descr="diphenylmethyl_oxidan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50" y="1919288"/>
              <a:ext cx="1751013" cy="1782762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8096250" y="3711798"/>
              <a:ext cx="175101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1200" dirty="0" err="1"/>
                <a:t>diphenylmethyl_oxidanyl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8058098" y="2588189"/>
            <a:ext cx="1550533" cy="1917681"/>
            <a:chOff x="1863987" y="4273550"/>
            <a:chExt cx="3051298" cy="3773807"/>
          </a:xfrm>
        </p:grpSpPr>
        <p:pic>
          <p:nvPicPr>
            <p:cNvPr id="55" name="Picture 54" descr="ethyloxidan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550" y="4273550"/>
              <a:ext cx="1955800" cy="1782763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1863987" y="7704462"/>
              <a:ext cx="3051298" cy="342895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Ethyloxidanyl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9368959" y="2575208"/>
            <a:ext cx="2543641" cy="1882973"/>
            <a:chOff x="6948488" y="4273550"/>
            <a:chExt cx="4165702" cy="3083728"/>
          </a:xfrm>
        </p:grpSpPr>
        <p:pic>
          <p:nvPicPr>
            <p:cNvPr id="58" name="Picture 57" descr="hexan_2yloxidan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88" y="4273550"/>
              <a:ext cx="4046537" cy="178276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7067653" y="7014377"/>
              <a:ext cx="404653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hexan_2yloxidanyl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277067" y="5436187"/>
            <a:ext cx="844188" cy="1124273"/>
            <a:chOff x="1890713" y="1919288"/>
            <a:chExt cx="4901221" cy="6527363"/>
          </a:xfrm>
        </p:grpSpPr>
        <p:pic>
          <p:nvPicPr>
            <p:cNvPr id="61" name="Picture 60" descr="hydrox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713" y="1919288"/>
              <a:ext cx="2655887" cy="1782762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1890713" y="7970734"/>
              <a:ext cx="4901221" cy="47591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Hydroxyl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1063200" y="5033714"/>
            <a:ext cx="1230058" cy="1526746"/>
            <a:chOff x="7832030" y="1919288"/>
            <a:chExt cx="2638286" cy="3274640"/>
          </a:xfrm>
        </p:grpSpPr>
        <p:pic>
          <p:nvPicPr>
            <p:cNvPr id="64" name="Picture 63" descr="methyloxidan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550" y="1919288"/>
              <a:ext cx="2032000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7832030" y="4882170"/>
              <a:ext cx="2638286" cy="311758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Methyloxidanyl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2608824" y="5018850"/>
            <a:ext cx="1322048" cy="1583267"/>
            <a:chOff x="1855788" y="4273550"/>
            <a:chExt cx="2725737" cy="3264309"/>
          </a:xfrm>
        </p:grpSpPr>
        <p:pic>
          <p:nvPicPr>
            <p:cNvPr id="67" name="Picture 66" descr="propyloxidan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788" y="4273550"/>
              <a:ext cx="2725737" cy="1782763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1855788" y="7194958"/>
              <a:ext cx="272573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Propyloxidanyl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69" name="Group 68"/>
          <p:cNvGrpSpPr>
            <a:grpSpLocks noGrp="1" noUngrp="1" noChangeAspect="1"/>
          </p:cNvGrpSpPr>
          <p:nvPr/>
        </p:nvGrpSpPr>
        <p:grpSpPr>
          <a:xfrm>
            <a:off x="4413063" y="5203384"/>
            <a:ext cx="1431817" cy="1395133"/>
            <a:chOff x="7788275" y="4273550"/>
            <a:chExt cx="2366963" cy="2306323"/>
          </a:xfrm>
        </p:grpSpPr>
        <p:pic>
          <p:nvPicPr>
            <p:cNvPr id="70" name="Picture 69" descr="tert_butyloxidan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275" y="4273550"/>
              <a:ext cx="2366963" cy="1782763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7788275" y="6236973"/>
              <a:ext cx="23669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tert_butyloxidanyl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72" name="Group 71"/>
          <p:cNvGrpSpPr>
            <a:grpSpLocks noGrp="1" noUngrp="1" noChangeAspect="1"/>
          </p:cNvGrpSpPr>
          <p:nvPr/>
        </p:nvGrpSpPr>
        <p:grpSpPr>
          <a:xfrm>
            <a:off x="6221226" y="4708273"/>
            <a:ext cx="2108517" cy="2009605"/>
            <a:chOff x="2052638" y="1919288"/>
            <a:chExt cx="2332037" cy="2222638"/>
          </a:xfrm>
        </p:grpSpPr>
        <p:pic>
          <p:nvPicPr>
            <p:cNvPr id="73" name="Picture 72" descr="13dioxo_23dihydro_1Hisoindol_2yl_oxidan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638" y="1919288"/>
              <a:ext cx="2332037" cy="1782762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2052638" y="3799026"/>
              <a:ext cx="2332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13dioxo_23dihydro_1Hisoindol_2yl_oxidanyl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75" name="Group 74"/>
          <p:cNvGrpSpPr>
            <a:grpSpLocks noGrp="1" noUngrp="1" noChangeAspect="1"/>
          </p:cNvGrpSpPr>
          <p:nvPr/>
        </p:nvGrpSpPr>
        <p:grpSpPr>
          <a:xfrm>
            <a:off x="8568943" y="4748584"/>
            <a:ext cx="2089064" cy="1921623"/>
            <a:chOff x="7727950" y="1919288"/>
            <a:chExt cx="2489200" cy="2289689"/>
          </a:xfrm>
        </p:grpSpPr>
        <p:pic>
          <p:nvPicPr>
            <p:cNvPr id="76" name="Picture 75" descr="2266tetramethylpiperidin_1yl_oxidanyl"/>
            <p:cNvPicPr>
              <a:picLocks noRot="1" noChangeAspect="1" noMove="1" noResize="1"/>
            </p:cNvPicPr>
            <p:nvPr isPhoto="1"/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950" y="1919288"/>
              <a:ext cx="2489200" cy="1782762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7727950" y="3866077"/>
              <a:ext cx="2489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2266tetramethylpiperidin_1yl_oxidanyl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78" name="Group 77"/>
          <p:cNvGrpSpPr>
            <a:grpSpLocks noGrp="1" noUngrp="1" noChangeAspect="1"/>
          </p:cNvGrpSpPr>
          <p:nvPr/>
        </p:nvGrpSpPr>
        <p:grpSpPr>
          <a:xfrm>
            <a:off x="10642510" y="4742435"/>
            <a:ext cx="1549490" cy="1736053"/>
            <a:chOff x="2054225" y="4273550"/>
            <a:chExt cx="2606599" cy="2920430"/>
          </a:xfrm>
        </p:grpSpPr>
        <p:pic>
          <p:nvPicPr>
            <p:cNvPr id="79" name="Picture 78" descr="acetamidooxidanyl"/>
            <p:cNvPicPr>
              <a:picLocks noRot="1" noChangeAspect="1" noMove="1" noResize="1"/>
            </p:cNvPicPr>
            <p:nvPr isPhoto="1"/>
          </p:nvPicPr>
          <p:blipFill>
            <a:blip r:embed="rId2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225" y="4273550"/>
              <a:ext cx="2328863" cy="1782763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2054225" y="6951681"/>
              <a:ext cx="2606599" cy="2422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Acetamidooxidanyl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545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140818" y="705664"/>
            <a:ext cx="1314994" cy="1574311"/>
            <a:chOff x="7491321" y="4273550"/>
            <a:chExt cx="3204516" cy="3836453"/>
          </a:xfrm>
        </p:grpSpPr>
        <p:pic>
          <p:nvPicPr>
            <p:cNvPr id="16" name="Picture 15" descr="aminooxidan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75" y="4273550"/>
              <a:ext cx="1987550" cy="178276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491321" y="7740251"/>
              <a:ext cx="3204516" cy="36975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Aminooxidanyl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1577414" y="59629"/>
            <a:ext cx="984292" cy="1947411"/>
            <a:chOff x="2559050" y="1919288"/>
            <a:chExt cx="1320800" cy="2613187"/>
          </a:xfrm>
        </p:grpSpPr>
        <p:pic>
          <p:nvPicPr>
            <p:cNvPr id="19" name="Picture 18" descr="dimethylamino_oxida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050" y="1919288"/>
              <a:ext cx="1320800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559050" y="4189575"/>
              <a:ext cx="1320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dimethylamino_oxidanyl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2807167" y="28014"/>
            <a:ext cx="2008425" cy="2145399"/>
            <a:chOff x="7970838" y="1919288"/>
            <a:chExt cx="2001837" cy="2138362"/>
          </a:xfrm>
        </p:grpSpPr>
        <p:pic>
          <p:nvPicPr>
            <p:cNvPr id="22" name="Picture 21" descr="E_1_phenylethylidene_amino_oxidan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838" y="1919288"/>
              <a:ext cx="2001837" cy="178276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970838" y="3714750"/>
              <a:ext cx="20018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E_1_phenylethylidene_amino_oxidanyl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5083846" y="293212"/>
            <a:ext cx="1581179" cy="1891935"/>
            <a:chOff x="1938338" y="4273550"/>
            <a:chExt cx="2560637" cy="3063887"/>
          </a:xfrm>
        </p:grpSpPr>
        <p:pic>
          <p:nvPicPr>
            <p:cNvPr id="25" name="Picture 24" descr="acetylperoxy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338" y="4273550"/>
              <a:ext cx="2560637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938338" y="6994537"/>
              <a:ext cx="25606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Acetylperoxy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6718509" y="0"/>
            <a:ext cx="2065727" cy="2251309"/>
            <a:chOff x="8034338" y="4273550"/>
            <a:chExt cx="1874837" cy="2043268"/>
          </a:xfrm>
        </p:grpSpPr>
        <p:pic>
          <p:nvPicPr>
            <p:cNvPr id="28" name="Picture 27" descr="benzylperoxy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4338" y="4273550"/>
              <a:ext cx="1874837" cy="178276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8034338" y="5973918"/>
              <a:ext cx="18748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1200" dirty="0" err="1"/>
                <a:t>Benzylperoxy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8770300" y="404730"/>
            <a:ext cx="1320569" cy="1751232"/>
            <a:chOff x="2055813" y="1919288"/>
            <a:chExt cx="2325687" cy="3084137"/>
          </a:xfrm>
        </p:grpSpPr>
        <p:pic>
          <p:nvPicPr>
            <p:cNvPr id="40" name="Picture 39" descr="ethylperoxy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813" y="1919288"/>
              <a:ext cx="2325687" cy="178276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055813" y="4660525"/>
              <a:ext cx="23256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Ethylperoxy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10359123" y="903259"/>
            <a:ext cx="1339395" cy="1215816"/>
            <a:chOff x="7055495" y="1919288"/>
            <a:chExt cx="4205437" cy="3817418"/>
          </a:xfrm>
        </p:grpSpPr>
        <p:pic>
          <p:nvPicPr>
            <p:cNvPr id="43" name="Picture 42" descr="hydroperox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063" y="1919288"/>
              <a:ext cx="2466975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55495" y="5355305"/>
              <a:ext cx="4205437" cy="3814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Hydroperoxyl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156135" y="2757258"/>
            <a:ext cx="1406310" cy="1644090"/>
            <a:chOff x="2146300" y="4273550"/>
            <a:chExt cx="2146300" cy="2509195"/>
          </a:xfrm>
        </p:grpSpPr>
        <p:pic>
          <p:nvPicPr>
            <p:cNvPr id="46" name="Picture 45" descr="propan_2ylperoxy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4273550"/>
              <a:ext cx="2146300" cy="1782763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2146300" y="6439845"/>
              <a:ext cx="2146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propan_2ylperoxy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1601694" y="2404449"/>
            <a:ext cx="1918336" cy="1892218"/>
            <a:chOff x="7975600" y="1919288"/>
            <a:chExt cx="2194588" cy="2164708"/>
          </a:xfrm>
        </p:grpSpPr>
        <p:pic>
          <p:nvPicPr>
            <p:cNvPr id="49" name="Picture 48" descr="246trinitrophenyl_oxidan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5600" y="1919288"/>
              <a:ext cx="1992313" cy="1782762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7975600" y="3714749"/>
              <a:ext cx="2194588" cy="36924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246trinitrophenyl_oxidanyl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3641632" y="2627716"/>
            <a:ext cx="2048755" cy="1876023"/>
            <a:chOff x="2014538" y="4273550"/>
            <a:chExt cx="2409825" cy="2206651"/>
          </a:xfrm>
        </p:grpSpPr>
        <p:pic>
          <p:nvPicPr>
            <p:cNvPr id="52" name="Picture 51" descr="24dinitrophenyl_oxidan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538" y="4273550"/>
              <a:ext cx="2409825" cy="178276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2014538" y="6137302"/>
              <a:ext cx="2409825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24dinitrophenyl_oxidanyl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5767669" y="2240639"/>
            <a:ext cx="2389075" cy="2396191"/>
            <a:chOff x="7905750" y="4273550"/>
            <a:chExt cx="2132013" cy="2138363"/>
          </a:xfrm>
        </p:grpSpPr>
        <p:pic>
          <p:nvPicPr>
            <p:cNvPr id="55" name="Picture 54" descr="26di_tert_butyl_4methylphenyl_oxidan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750" y="4273550"/>
              <a:ext cx="2132013" cy="1782763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7905750" y="6069013"/>
              <a:ext cx="21320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26di_tert_butyl_4methylphenyl_oxidanyl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8278346" y="2464216"/>
            <a:ext cx="2038350" cy="2138362"/>
            <a:chOff x="2200275" y="1919288"/>
            <a:chExt cx="2038350" cy="2138362"/>
          </a:xfrm>
        </p:grpSpPr>
        <p:pic>
          <p:nvPicPr>
            <p:cNvPr id="64" name="Picture 63" descr="35bis_trifluoromethyl_phenyl_oxidan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5" y="1919288"/>
              <a:ext cx="2038350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2200275" y="3714750"/>
              <a:ext cx="20383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35bis_trifluoromethyl_phenyl_oxidanyl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10350305" y="2589044"/>
            <a:ext cx="1812667" cy="1898649"/>
            <a:chOff x="7951788" y="4273550"/>
            <a:chExt cx="2041525" cy="2138363"/>
          </a:xfrm>
        </p:grpSpPr>
        <p:pic>
          <p:nvPicPr>
            <p:cNvPr id="67" name="Picture 66" descr="3nitrophenyl_oxidan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88" y="4273550"/>
              <a:ext cx="2041525" cy="1782763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7951788" y="6069013"/>
              <a:ext cx="2041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3nitrophenyl_oxidanyl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69" name="Group 68"/>
          <p:cNvGrpSpPr>
            <a:grpSpLocks noGrp="1" noUngrp="1" noChangeAspect="1"/>
          </p:cNvGrpSpPr>
          <p:nvPr/>
        </p:nvGrpSpPr>
        <p:grpSpPr>
          <a:xfrm>
            <a:off x="40913" y="4487677"/>
            <a:ext cx="1923022" cy="2271378"/>
            <a:chOff x="2259013" y="1919288"/>
            <a:chExt cx="1920875" cy="2268844"/>
          </a:xfrm>
        </p:grpSpPr>
        <p:pic>
          <p:nvPicPr>
            <p:cNvPr id="70" name="Picture 69" descr="3trifluoromethyl_phenyl_oxidan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013" y="1919288"/>
              <a:ext cx="1920875" cy="1782762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2259013" y="3845232"/>
              <a:ext cx="19208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3trifluoromethyl_phenyl_oxidanyl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72" name="Group 71"/>
          <p:cNvGrpSpPr>
            <a:grpSpLocks noGrp="1" noUngrp="1" noChangeAspect="1"/>
          </p:cNvGrpSpPr>
          <p:nvPr/>
        </p:nvGrpSpPr>
        <p:grpSpPr>
          <a:xfrm>
            <a:off x="2128472" y="4440010"/>
            <a:ext cx="1914650" cy="2152007"/>
            <a:chOff x="7985125" y="1919288"/>
            <a:chExt cx="1974850" cy="2219672"/>
          </a:xfrm>
        </p:grpSpPr>
        <p:pic>
          <p:nvPicPr>
            <p:cNvPr id="73" name="Picture 72" descr="4hydroxy_236trimethylphenyl_oxidan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125" y="1919288"/>
              <a:ext cx="1974850" cy="1782762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7985125" y="3796060"/>
              <a:ext cx="19748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4hydroxy_236trimethylphenyl_oxidanyl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75" name="Group 74"/>
          <p:cNvGrpSpPr>
            <a:grpSpLocks noGrp="1" noUngrp="1" noChangeAspect="1"/>
          </p:cNvGrpSpPr>
          <p:nvPr/>
        </p:nvGrpSpPr>
        <p:grpSpPr>
          <a:xfrm>
            <a:off x="4587315" y="4555939"/>
            <a:ext cx="1701800" cy="2138363"/>
            <a:chOff x="2368550" y="4273550"/>
            <a:chExt cx="1701800" cy="2138363"/>
          </a:xfrm>
        </p:grpSpPr>
        <p:pic>
          <p:nvPicPr>
            <p:cNvPr id="76" name="Picture 75" descr="4methoxyphenyl_oxidan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550" y="4273550"/>
              <a:ext cx="1701800" cy="1782763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2368550" y="6069013"/>
              <a:ext cx="1701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4methoxyphenyl_oxidanyl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78" name="Group 77"/>
          <p:cNvGrpSpPr>
            <a:grpSpLocks noGrp="1" noUngrp="1" noChangeAspect="1"/>
          </p:cNvGrpSpPr>
          <p:nvPr/>
        </p:nvGrpSpPr>
        <p:grpSpPr>
          <a:xfrm>
            <a:off x="6335062" y="4764649"/>
            <a:ext cx="1944237" cy="2033299"/>
            <a:chOff x="7950200" y="4273550"/>
            <a:chExt cx="2044700" cy="2138363"/>
          </a:xfrm>
        </p:grpSpPr>
        <p:pic>
          <p:nvPicPr>
            <p:cNvPr id="79" name="Picture 78" descr="4nitrophenyl_oxidan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200" y="4273550"/>
              <a:ext cx="2044700" cy="1782763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7950200" y="6069013"/>
              <a:ext cx="2044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4nitrophenyl_oxidanyl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81" name="Group 80"/>
          <p:cNvGrpSpPr>
            <a:grpSpLocks noGrp="1" noUngrp="1" noChangeAspect="1"/>
          </p:cNvGrpSpPr>
          <p:nvPr/>
        </p:nvGrpSpPr>
        <p:grpSpPr>
          <a:xfrm>
            <a:off x="8318220" y="4948237"/>
            <a:ext cx="2103251" cy="1684393"/>
            <a:chOff x="1836738" y="1919288"/>
            <a:chExt cx="2765425" cy="2214698"/>
          </a:xfrm>
        </p:grpSpPr>
        <p:pic>
          <p:nvPicPr>
            <p:cNvPr id="82" name="Picture 81" descr="4tert_butylphenyl_oxidan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738" y="1919288"/>
              <a:ext cx="2765425" cy="1782762"/>
            </a:xfrm>
            <a:prstGeom prst="rect">
              <a:avLst/>
            </a:prstGeom>
          </p:spPr>
        </p:pic>
        <p:sp>
          <p:nvSpPr>
            <p:cNvPr id="83" name="Rectangle 82"/>
            <p:cNvSpPr/>
            <p:nvPr/>
          </p:nvSpPr>
          <p:spPr>
            <a:xfrm>
              <a:off x="1836738" y="3791085"/>
              <a:ext cx="276542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4tert_butylphenyl_oxidanyl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84" name="Group 83"/>
          <p:cNvGrpSpPr>
            <a:grpSpLocks noGrp="1" noUngrp="1" noChangeAspect="1"/>
          </p:cNvGrpSpPr>
          <p:nvPr/>
        </p:nvGrpSpPr>
        <p:grpSpPr>
          <a:xfrm>
            <a:off x="10505143" y="4770065"/>
            <a:ext cx="1585259" cy="1843123"/>
            <a:chOff x="8007350" y="1919288"/>
            <a:chExt cx="1930400" cy="2244406"/>
          </a:xfrm>
        </p:grpSpPr>
        <p:pic>
          <p:nvPicPr>
            <p:cNvPr id="85" name="Picture 84" descr="4trifluoromethyl_phenyl_oxidanyl"/>
            <p:cNvPicPr>
              <a:picLocks noRot="1" noChangeAspect="1" noMove="1" noResize="1"/>
            </p:cNvPicPr>
            <p:nvPr isPhoto="1"/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350" y="1919288"/>
              <a:ext cx="1930400" cy="1782762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8007350" y="3820794"/>
              <a:ext cx="1930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4trifluoromethyl_phenyl_oxidanyl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423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Grp="1" noUngrp="1" noChangeAspect="1"/>
          </p:cNvGrpSpPr>
          <p:nvPr/>
        </p:nvGrpSpPr>
        <p:grpSpPr>
          <a:xfrm>
            <a:off x="236070" y="87078"/>
            <a:ext cx="1364130" cy="2058124"/>
            <a:chOff x="2387600" y="4273550"/>
            <a:chExt cx="1663700" cy="2510101"/>
          </a:xfrm>
        </p:grpSpPr>
        <p:pic>
          <p:nvPicPr>
            <p:cNvPr id="9" name="Picture 8" descr="phenyloxida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600" y="4273550"/>
              <a:ext cx="1663700" cy="17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387600" y="6440750"/>
              <a:ext cx="1663700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Phenyloxidanyl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1919849" y="293224"/>
            <a:ext cx="1195915" cy="1655635"/>
            <a:chOff x="8024813" y="4273550"/>
            <a:chExt cx="1893887" cy="2621911"/>
          </a:xfrm>
        </p:grpSpPr>
        <p:pic>
          <p:nvPicPr>
            <p:cNvPr id="12" name="Picture 11" descr="dimethoxyphosphoryl_oxidan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813" y="4273550"/>
              <a:ext cx="1893887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024813" y="6552562"/>
              <a:ext cx="189388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dimethoxyphosphoryl_oxidanyl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3380629" y="101598"/>
            <a:ext cx="1815485" cy="2075343"/>
            <a:chOff x="2251075" y="1919288"/>
            <a:chExt cx="1936750" cy="2213967"/>
          </a:xfrm>
        </p:grpSpPr>
        <p:pic>
          <p:nvPicPr>
            <p:cNvPr id="16" name="Picture 15" descr="methoxydimethylsilyl_oxidan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075" y="1919288"/>
              <a:ext cx="1936750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251075" y="3790355"/>
              <a:ext cx="19367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methoxydimethylsilyl_oxidanyl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5514975" y="217710"/>
            <a:ext cx="1742168" cy="2095205"/>
            <a:chOff x="8029575" y="1919288"/>
            <a:chExt cx="1885950" cy="2268123"/>
          </a:xfrm>
        </p:grpSpPr>
        <p:pic>
          <p:nvPicPr>
            <p:cNvPr id="19" name="Picture 18" descr="trimethylsilyl_oxidan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575" y="1919288"/>
              <a:ext cx="1885950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029575" y="3844511"/>
              <a:ext cx="18859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trimethylsilyl_oxidanyl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7615517" y="158284"/>
            <a:ext cx="1934883" cy="2048968"/>
            <a:chOff x="2209800" y="4273550"/>
            <a:chExt cx="2019300" cy="2138363"/>
          </a:xfrm>
        </p:grpSpPr>
        <p:pic>
          <p:nvPicPr>
            <p:cNvPr id="22" name="Picture 21" descr="benzenesulfinyl_oxida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4273550"/>
              <a:ext cx="2019300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209800" y="6069013"/>
              <a:ext cx="2019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benzenesulfinyl_oxidanyl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9835134" y="320116"/>
            <a:ext cx="2064870" cy="2001792"/>
            <a:chOff x="7670800" y="4273550"/>
            <a:chExt cx="2601913" cy="2522432"/>
          </a:xfrm>
        </p:grpSpPr>
        <p:pic>
          <p:nvPicPr>
            <p:cNvPr id="25" name="Picture 24" descr="4methylbenzenesulfonyl_oxidan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800" y="4273550"/>
              <a:ext cx="2601913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670800" y="6453082"/>
              <a:ext cx="26019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4methylbenzenesulfonyl_oxidanyl</a:t>
              </a:r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363817" y="2307964"/>
            <a:ext cx="1131153" cy="1772552"/>
            <a:chOff x="2501900" y="1919288"/>
            <a:chExt cx="1435100" cy="2248847"/>
          </a:xfrm>
        </p:grpSpPr>
        <p:pic>
          <p:nvPicPr>
            <p:cNvPr id="28" name="Picture 27" descr="methanesulfonyloxidan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900" y="1919288"/>
              <a:ext cx="1435100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501900" y="3825235"/>
              <a:ext cx="14351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Methanesulfonyloxidanyl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2337378" y="2265067"/>
            <a:ext cx="1440690" cy="1693668"/>
            <a:chOff x="8067310" y="1919288"/>
            <a:chExt cx="1857957" cy="2184206"/>
          </a:xfrm>
        </p:grpSpPr>
        <p:pic>
          <p:nvPicPr>
            <p:cNvPr id="31" name="Picture 30" descr="methoxysulfonyl_oxidan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638" y="1919288"/>
              <a:ext cx="1647825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8067310" y="4003595"/>
              <a:ext cx="1857957" cy="99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methoxysulfonyl_oxidanyl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4153675" y="2379581"/>
            <a:ext cx="1589834" cy="1711089"/>
            <a:chOff x="2081213" y="4273550"/>
            <a:chExt cx="2276475" cy="2450098"/>
          </a:xfrm>
        </p:grpSpPr>
        <p:pic>
          <p:nvPicPr>
            <p:cNvPr id="34" name="Picture 33" descr="trifluoromethanesulfonyloxidan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13" y="4273550"/>
              <a:ext cx="2276475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081213" y="6380748"/>
              <a:ext cx="22764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Trifluoromethanesulfonyloxidanyl</a:t>
              </a:r>
              <a:endParaRPr lang="en-US" sz="1200" dirty="0"/>
            </a:p>
            <a:p>
              <a:pPr algn="ctr"/>
              <a:r>
                <a:rPr lang="en-US" sz="1200" b="1" dirty="0"/>
                <a:t>[Oxygen Radical]</a:t>
              </a:r>
              <a:endParaRPr lang="en-US" sz="1200" dirty="0"/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6119116" y="2509672"/>
            <a:ext cx="1744772" cy="1443440"/>
            <a:chOff x="7511905" y="1919288"/>
            <a:chExt cx="3509682" cy="2903545"/>
          </a:xfrm>
        </p:grpSpPr>
        <p:pic>
          <p:nvPicPr>
            <p:cNvPr id="64" name="Picture 63" descr="acet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075" y="1919288"/>
              <a:ext cx="2011363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7511905" y="4577503"/>
              <a:ext cx="3509682" cy="24533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Acetyl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8089670" y="2267654"/>
            <a:ext cx="1745464" cy="1731325"/>
            <a:chOff x="2141538" y="4273550"/>
            <a:chExt cx="2155825" cy="2138363"/>
          </a:xfrm>
        </p:grpSpPr>
        <p:pic>
          <p:nvPicPr>
            <p:cNvPr id="67" name="Picture 66" descr="benzo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538" y="4273550"/>
              <a:ext cx="2155825" cy="1782763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2141538" y="6069013"/>
              <a:ext cx="2155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Benzoyl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69" name="Group 68"/>
          <p:cNvGrpSpPr>
            <a:grpSpLocks noGrp="1" noUngrp="1" noChangeAspect="1"/>
          </p:cNvGrpSpPr>
          <p:nvPr/>
        </p:nvGrpSpPr>
        <p:grpSpPr>
          <a:xfrm>
            <a:off x="10367655" y="2789664"/>
            <a:ext cx="1513700" cy="1163448"/>
            <a:chOff x="6819157" y="4273550"/>
            <a:chExt cx="4441097" cy="3413480"/>
          </a:xfrm>
        </p:grpSpPr>
        <p:pic>
          <p:nvPicPr>
            <p:cNvPr id="70" name="Picture 69" descr="form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1588" y="4273550"/>
              <a:ext cx="2701925" cy="1782763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6819157" y="6803672"/>
              <a:ext cx="4441097" cy="883358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Formyl</a:t>
              </a:r>
            </a:p>
            <a:p>
              <a:pPr algn="ctr"/>
              <a:r>
                <a:rPr lang="en-US" sz="1200" b="1" dirty="0"/>
                <a:t>[Oxygen substituted carbon radical] </a:t>
              </a:r>
              <a:r>
                <a:rPr lang="en-US" sz="1200" dirty="0"/>
                <a:t>l</a:t>
              </a:r>
            </a:p>
          </p:txBody>
        </p:sp>
      </p:grpSp>
      <p:grpSp>
        <p:nvGrpSpPr>
          <p:cNvPr id="84" name="Group 83"/>
          <p:cNvGrpSpPr>
            <a:grpSpLocks noGrp="1" noUngrp="1" noChangeAspect="1"/>
          </p:cNvGrpSpPr>
          <p:nvPr/>
        </p:nvGrpSpPr>
        <p:grpSpPr>
          <a:xfrm>
            <a:off x="655282" y="4794578"/>
            <a:ext cx="1422293" cy="1414981"/>
            <a:chOff x="1397000" y="1919288"/>
            <a:chExt cx="3644900" cy="3626162"/>
          </a:xfrm>
        </p:grpSpPr>
        <p:pic>
          <p:nvPicPr>
            <p:cNvPr id="85" name="Picture 84" descr="methoxy_carbon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000" y="1919288"/>
              <a:ext cx="3644900" cy="1782762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1397000" y="5202549"/>
              <a:ext cx="3644900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methoxy_carbonyl</a:t>
              </a:r>
              <a:endParaRPr lang="en-US" sz="1200" dirty="0"/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87" name="Group 86"/>
          <p:cNvGrpSpPr>
            <a:grpSpLocks noGrp="1" noUngrp="1" noChangeAspect="1"/>
          </p:cNvGrpSpPr>
          <p:nvPr/>
        </p:nvGrpSpPr>
        <p:grpSpPr>
          <a:xfrm>
            <a:off x="2778613" y="4210050"/>
            <a:ext cx="1335314" cy="2145367"/>
            <a:chOff x="8189913" y="1919288"/>
            <a:chExt cx="1563687" cy="2512274"/>
          </a:xfrm>
        </p:grpSpPr>
        <p:pic>
          <p:nvPicPr>
            <p:cNvPr id="88" name="Picture 87" descr="NNdimethyl_carbamo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9913" y="1919288"/>
              <a:ext cx="1563687" cy="1782762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8189913" y="4088663"/>
              <a:ext cx="156368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NNdimethyl_carbamoyl</a:t>
              </a:r>
              <a:endParaRPr lang="en-US" sz="1200" dirty="0"/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96" name="Group 95"/>
          <p:cNvGrpSpPr>
            <a:grpSpLocks noGrp="1" noUngrp="1" noChangeAspect="1"/>
          </p:cNvGrpSpPr>
          <p:nvPr/>
        </p:nvGrpSpPr>
        <p:grpSpPr>
          <a:xfrm>
            <a:off x="4486605" y="4268758"/>
            <a:ext cx="2592038" cy="2168618"/>
            <a:chOff x="1941513" y="1919288"/>
            <a:chExt cx="2555875" cy="2138362"/>
          </a:xfrm>
        </p:grpSpPr>
        <p:pic>
          <p:nvPicPr>
            <p:cNvPr id="97" name="Picture 96" descr="14_dimethoxy_14_dioxobutan_2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513" y="1919288"/>
              <a:ext cx="2555875" cy="1782762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1941513" y="3714750"/>
              <a:ext cx="25558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14_dimethoxy_14_dioxobutan_2yl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99" name="Group 98"/>
          <p:cNvGrpSpPr>
            <a:grpSpLocks noGrp="1" noUngrp="1" noChangeAspect="1"/>
          </p:cNvGrpSpPr>
          <p:nvPr/>
        </p:nvGrpSpPr>
        <p:grpSpPr>
          <a:xfrm>
            <a:off x="7364397" y="4179417"/>
            <a:ext cx="2173126" cy="2134288"/>
            <a:chOff x="7556500" y="4273550"/>
            <a:chExt cx="2832100" cy="2781482"/>
          </a:xfrm>
        </p:grpSpPr>
        <p:pic>
          <p:nvPicPr>
            <p:cNvPr id="100" name="Picture 99" descr="1ethoxy_1oxopropan_2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500" y="4273550"/>
              <a:ext cx="2832100" cy="1782763"/>
            </a:xfrm>
            <a:prstGeom prst="rect">
              <a:avLst/>
            </a:prstGeom>
          </p:spPr>
        </p:pic>
        <p:sp>
          <p:nvSpPr>
            <p:cNvPr id="101" name="Rectangle 100"/>
            <p:cNvSpPr/>
            <p:nvPr/>
          </p:nvSpPr>
          <p:spPr>
            <a:xfrm>
              <a:off x="7556500" y="6712132"/>
              <a:ext cx="28321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1ethoxy_1oxopropan_2yl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102" name="Group 101"/>
          <p:cNvGrpSpPr>
            <a:grpSpLocks noGrp="1" noUngrp="1" noChangeAspect="1"/>
          </p:cNvGrpSpPr>
          <p:nvPr/>
        </p:nvGrpSpPr>
        <p:grpSpPr>
          <a:xfrm>
            <a:off x="9615509" y="4205288"/>
            <a:ext cx="2539346" cy="2101452"/>
            <a:chOff x="1306513" y="1919288"/>
            <a:chExt cx="3825875" cy="3166123"/>
          </a:xfrm>
        </p:grpSpPr>
        <p:pic>
          <p:nvPicPr>
            <p:cNvPr id="103" name="Picture 102" descr="1ethoxy_2methyl_1oxopropan_2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513" y="1919288"/>
              <a:ext cx="3825875" cy="1782762"/>
            </a:xfrm>
            <a:prstGeom prst="rect">
              <a:avLst/>
            </a:prstGeom>
          </p:spPr>
        </p:pic>
        <p:sp>
          <p:nvSpPr>
            <p:cNvPr id="104" name="Rectangle 103"/>
            <p:cNvSpPr/>
            <p:nvPr/>
          </p:nvSpPr>
          <p:spPr>
            <a:xfrm>
              <a:off x="1306513" y="4742511"/>
              <a:ext cx="38258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1ethoxy_2methyl_1oxopropan_2yl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000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782082" y="202619"/>
            <a:ext cx="1794953" cy="1887700"/>
            <a:chOff x="2082800" y="1919288"/>
            <a:chExt cx="2296082" cy="2414720"/>
          </a:xfrm>
        </p:grpSpPr>
        <p:pic>
          <p:nvPicPr>
            <p:cNvPr id="3" name="Picture 2" descr="2methyl_butan_2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800" y="1919288"/>
              <a:ext cx="2273300" cy="17827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105582" y="3991108"/>
              <a:ext cx="2273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2methyl_butan_2yl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8" name="Group 7"/>
          <p:cNvGrpSpPr>
            <a:grpSpLocks noGrp="1" noUngrp="1" noChangeAspect="1"/>
          </p:cNvGrpSpPr>
          <p:nvPr/>
        </p:nvGrpSpPr>
        <p:grpSpPr>
          <a:xfrm>
            <a:off x="99752" y="105764"/>
            <a:ext cx="1510057" cy="1980995"/>
            <a:chOff x="8072891" y="1919288"/>
            <a:chExt cx="1763259" cy="2313163"/>
          </a:xfrm>
        </p:grpSpPr>
        <p:pic>
          <p:nvPicPr>
            <p:cNvPr id="6" name="Picture 5" descr="22dimethyl_propyl"/>
            <p:cNvPicPr>
              <a:picLocks noRot="1" noChangeAspect="1" noMove="1" noResize="1"/>
            </p:cNvPicPr>
            <p:nvPr isPhoto="1"/>
          </p:nvPicPr>
          <p:blipFill rotWithShape="1"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4212"/>
            <a:stretch/>
          </p:blipFill>
          <p:spPr>
            <a:xfrm>
              <a:off x="8108950" y="1919288"/>
              <a:ext cx="1727200" cy="185785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072891" y="3889551"/>
              <a:ext cx="1727199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22dimethyl_propyl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11" name="Group 10"/>
          <p:cNvGrpSpPr>
            <a:grpSpLocks noGrp="1" noUngrp="1" noChangeAspect="1"/>
          </p:cNvGrpSpPr>
          <p:nvPr/>
        </p:nvGrpSpPr>
        <p:grpSpPr>
          <a:xfrm>
            <a:off x="3795814" y="523920"/>
            <a:ext cx="1692694" cy="1489933"/>
            <a:chOff x="1606550" y="4273550"/>
            <a:chExt cx="3285268" cy="2891741"/>
          </a:xfrm>
        </p:grpSpPr>
        <p:pic>
          <p:nvPicPr>
            <p:cNvPr id="9" name="Picture 8" descr="butan_2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550" y="4273550"/>
              <a:ext cx="3225800" cy="17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66018" y="6822391"/>
              <a:ext cx="3225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butan_2yl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5560982" y="569750"/>
            <a:ext cx="1561861" cy="1358823"/>
            <a:chOff x="7467600" y="4273550"/>
            <a:chExt cx="3215483" cy="2797475"/>
          </a:xfrm>
        </p:grpSpPr>
        <p:pic>
          <p:nvPicPr>
            <p:cNvPr id="12" name="Picture 11" descr="but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4273550"/>
              <a:ext cx="3008313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674770" y="6728126"/>
              <a:ext cx="300831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Butyl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7295946" y="812137"/>
            <a:ext cx="886730" cy="1126479"/>
            <a:chOff x="2028825" y="1919288"/>
            <a:chExt cx="2381250" cy="3025075"/>
          </a:xfrm>
        </p:grpSpPr>
        <p:pic>
          <p:nvPicPr>
            <p:cNvPr id="16" name="Picture 15" descr="eth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825" y="1919288"/>
              <a:ext cx="2381250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028825" y="4601464"/>
              <a:ext cx="2381250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8401455" y="650030"/>
            <a:ext cx="1773657" cy="1332215"/>
            <a:chOff x="7072313" y="1919288"/>
            <a:chExt cx="3800475" cy="2854581"/>
          </a:xfrm>
        </p:grpSpPr>
        <p:pic>
          <p:nvPicPr>
            <p:cNvPr id="19" name="Picture 18" descr="hex_5en_1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313" y="1919288"/>
              <a:ext cx="3800475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072313" y="4430970"/>
              <a:ext cx="3800475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hex_5en_1yl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10150867" y="881715"/>
            <a:ext cx="897284" cy="1139092"/>
            <a:chOff x="1100791" y="4273550"/>
            <a:chExt cx="4003022" cy="5081786"/>
          </a:xfrm>
        </p:grpSpPr>
        <p:pic>
          <p:nvPicPr>
            <p:cNvPr id="22" name="Picture 21" descr="meth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538" y="4273550"/>
              <a:ext cx="3170237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100791" y="9151372"/>
              <a:ext cx="4003022" cy="203964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10996781" y="640156"/>
            <a:ext cx="1115144" cy="1348417"/>
            <a:chOff x="7953375" y="4273550"/>
            <a:chExt cx="2036763" cy="2462826"/>
          </a:xfrm>
        </p:grpSpPr>
        <p:pic>
          <p:nvPicPr>
            <p:cNvPr id="25" name="Picture 24" descr="propan_2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3375" y="4273550"/>
              <a:ext cx="2036763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953375" y="6393475"/>
              <a:ext cx="2036763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propan_2yl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37" name="Group 36"/>
          <p:cNvGrpSpPr>
            <a:grpSpLocks noGrp="1" noUngrp="1" noChangeAspect="1"/>
          </p:cNvGrpSpPr>
          <p:nvPr/>
        </p:nvGrpSpPr>
        <p:grpSpPr>
          <a:xfrm>
            <a:off x="272466" y="2793199"/>
            <a:ext cx="1186940" cy="1394528"/>
            <a:chOff x="1992311" y="1919288"/>
            <a:chExt cx="2454277" cy="2883515"/>
          </a:xfrm>
        </p:grpSpPr>
        <p:pic>
          <p:nvPicPr>
            <p:cNvPr id="38" name="Picture 37" descr="prop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313" y="1919288"/>
              <a:ext cx="2454275" cy="1782762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1992311" y="4459902"/>
              <a:ext cx="245427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40" name="Group 39"/>
          <p:cNvGrpSpPr>
            <a:grpSpLocks noGrp="1" noUngrp="1" noChangeAspect="1"/>
          </p:cNvGrpSpPr>
          <p:nvPr/>
        </p:nvGrpSpPr>
        <p:grpSpPr>
          <a:xfrm>
            <a:off x="1714960" y="2538586"/>
            <a:ext cx="1389031" cy="1690333"/>
            <a:chOff x="8019968" y="1919288"/>
            <a:chExt cx="1874920" cy="2281618"/>
          </a:xfrm>
        </p:grpSpPr>
        <p:pic>
          <p:nvPicPr>
            <p:cNvPr id="41" name="Picture 40" descr="tert_but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13" y="1919288"/>
              <a:ext cx="1844675" cy="1782762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8019968" y="3858006"/>
              <a:ext cx="1844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Tert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butyl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43" name="Group 42"/>
          <p:cNvGrpSpPr>
            <a:grpSpLocks noGrp="1" noUngrp="1" noChangeAspect="1"/>
          </p:cNvGrpSpPr>
          <p:nvPr/>
        </p:nvGrpSpPr>
        <p:grpSpPr>
          <a:xfrm>
            <a:off x="3414853" y="2273540"/>
            <a:ext cx="1588728" cy="2032122"/>
            <a:chOff x="2384425" y="4273550"/>
            <a:chExt cx="1690731" cy="2162593"/>
          </a:xfrm>
        </p:grpSpPr>
        <p:pic>
          <p:nvPicPr>
            <p:cNvPr id="44" name="Picture 43" descr="1-_1H-pyrrol-2-yl_eth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425" y="4273550"/>
              <a:ext cx="1668463" cy="1782763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2406693" y="6093243"/>
              <a:ext cx="16684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1-_1H-pyrrol-2-yl_ethyl</a:t>
              </a:r>
            </a:p>
            <a:p>
              <a:pPr algn="ctr"/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46" name="Group 45"/>
          <p:cNvGrpSpPr>
            <a:grpSpLocks noGrp="1" noUngrp="1" noChangeAspect="1"/>
          </p:cNvGrpSpPr>
          <p:nvPr/>
        </p:nvGrpSpPr>
        <p:grpSpPr>
          <a:xfrm>
            <a:off x="5031754" y="2203314"/>
            <a:ext cx="1589499" cy="2058107"/>
            <a:chOff x="8132763" y="4273550"/>
            <a:chExt cx="1706889" cy="2210105"/>
          </a:xfrm>
        </p:grpSpPr>
        <p:pic>
          <p:nvPicPr>
            <p:cNvPr id="47" name="Picture 46" descr="1-_furan_2yl_eth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763" y="4273550"/>
              <a:ext cx="1677987" cy="1782763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8161665" y="6140755"/>
              <a:ext cx="16779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1-_furan_2yl_ethyl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49" name="Group 48"/>
          <p:cNvGrpSpPr>
            <a:grpSpLocks noGrp="1" noUngrp="1" noChangeAspect="1"/>
          </p:cNvGrpSpPr>
          <p:nvPr/>
        </p:nvGrpSpPr>
        <p:grpSpPr>
          <a:xfrm>
            <a:off x="6676340" y="2273540"/>
            <a:ext cx="1689090" cy="1973631"/>
            <a:chOff x="2379663" y="1919288"/>
            <a:chExt cx="1958514" cy="2288446"/>
          </a:xfrm>
        </p:grpSpPr>
        <p:pic>
          <p:nvPicPr>
            <p:cNvPr id="50" name="Picture 49" descr="1-_thiophene_2yl_eth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663" y="1919288"/>
              <a:ext cx="1677987" cy="1782762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2379663" y="3874978"/>
              <a:ext cx="1958514" cy="332756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1-_thiophene_2yl_ethyl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52" name="Group 51"/>
          <p:cNvGrpSpPr>
            <a:grpSpLocks noGrp="1" noUngrp="1" noChangeAspect="1"/>
          </p:cNvGrpSpPr>
          <p:nvPr/>
        </p:nvGrpSpPr>
        <p:grpSpPr>
          <a:xfrm>
            <a:off x="8401455" y="2396177"/>
            <a:ext cx="1868827" cy="1832742"/>
            <a:chOff x="7693025" y="1919288"/>
            <a:chExt cx="2652904" cy="2601679"/>
          </a:xfrm>
        </p:grpSpPr>
        <p:pic>
          <p:nvPicPr>
            <p:cNvPr id="53" name="Picture 52" descr="2-methylbut-3-en-2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025" y="1919288"/>
              <a:ext cx="2559050" cy="1782762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>
            <a:xfrm>
              <a:off x="7786879" y="4178068"/>
              <a:ext cx="2559050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2-methylbut-3-en-2yl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55" name="Group 54"/>
          <p:cNvGrpSpPr>
            <a:grpSpLocks noGrp="1" noUngrp="1" noChangeAspect="1"/>
          </p:cNvGrpSpPr>
          <p:nvPr/>
        </p:nvGrpSpPr>
        <p:grpSpPr>
          <a:xfrm>
            <a:off x="10325368" y="2794834"/>
            <a:ext cx="1638643" cy="1360897"/>
            <a:chOff x="1476375" y="4273550"/>
            <a:chExt cx="3486150" cy="2895256"/>
          </a:xfrm>
        </p:grpSpPr>
        <p:pic>
          <p:nvPicPr>
            <p:cNvPr id="56" name="Picture 55" descr="but-3-en-2-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4273550"/>
              <a:ext cx="3486150" cy="1782763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476375" y="6825906"/>
              <a:ext cx="3486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but-3-en-2-yl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58" name="Group 57"/>
          <p:cNvGrpSpPr>
            <a:grpSpLocks noGrp="1" noUngrp="1" noChangeAspect="1"/>
          </p:cNvGrpSpPr>
          <p:nvPr/>
        </p:nvGrpSpPr>
        <p:grpSpPr>
          <a:xfrm>
            <a:off x="142058" y="4702786"/>
            <a:ext cx="1595309" cy="1465578"/>
            <a:chOff x="7451375" y="4273550"/>
            <a:chExt cx="2918175" cy="2680869"/>
          </a:xfrm>
        </p:grpSpPr>
        <p:pic>
          <p:nvPicPr>
            <p:cNvPr id="59" name="Picture 58" descr="but-3-yn-2-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550" y="4273550"/>
              <a:ext cx="2794000" cy="1782763"/>
            </a:xfrm>
            <a:prstGeom prst="rect">
              <a:avLst/>
            </a:prstGeom>
          </p:spPr>
        </p:pic>
        <p:sp>
          <p:nvSpPr>
            <p:cNvPr id="60" name="Rectangle 59"/>
            <p:cNvSpPr/>
            <p:nvPr/>
          </p:nvSpPr>
          <p:spPr>
            <a:xfrm>
              <a:off x="7451375" y="6611518"/>
              <a:ext cx="2794000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but-3-yn-2-yl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61" name="Group 60"/>
          <p:cNvGrpSpPr>
            <a:grpSpLocks noGrp="1" noUngrp="1" noChangeAspect="1"/>
          </p:cNvGrpSpPr>
          <p:nvPr/>
        </p:nvGrpSpPr>
        <p:grpSpPr>
          <a:xfrm>
            <a:off x="1804423" y="4509447"/>
            <a:ext cx="1521243" cy="1846285"/>
            <a:chOff x="2303463" y="1919288"/>
            <a:chExt cx="1831975" cy="2223410"/>
          </a:xfrm>
        </p:grpSpPr>
        <p:pic>
          <p:nvPicPr>
            <p:cNvPr id="62" name="Picture 61" descr="cyclohepta-246-trien-1-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463" y="1919288"/>
              <a:ext cx="1831975" cy="1782762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2303463" y="3799798"/>
              <a:ext cx="18319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cyclohepta-246-trien-1-yl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64" name="Group 63"/>
          <p:cNvGrpSpPr>
            <a:grpSpLocks noGrp="1" noUngrp="1" noChangeAspect="1"/>
          </p:cNvGrpSpPr>
          <p:nvPr/>
        </p:nvGrpSpPr>
        <p:grpSpPr>
          <a:xfrm>
            <a:off x="3621855" y="4531465"/>
            <a:ext cx="1298147" cy="1824267"/>
            <a:chOff x="8112125" y="1919288"/>
            <a:chExt cx="1735242" cy="2438510"/>
          </a:xfrm>
        </p:grpSpPr>
        <p:pic>
          <p:nvPicPr>
            <p:cNvPr id="65" name="Picture 64" descr="cyclohexa-24-dien-1-yl"/>
            <p:cNvPicPr>
              <a:picLocks noRot="1" noChangeAspect="1" noMove="1" noResize="1"/>
            </p:cNvPicPr>
            <p:nvPr isPhoto="1"/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125" y="1919288"/>
              <a:ext cx="1719263" cy="1782762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8128104" y="4014898"/>
              <a:ext cx="17192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cyclohexa-24-dien-1-yl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67" name="Group 66"/>
          <p:cNvGrpSpPr>
            <a:grpSpLocks noGrp="1" noUngrp="1" noChangeAspect="1"/>
          </p:cNvGrpSpPr>
          <p:nvPr/>
        </p:nvGrpSpPr>
        <p:grpSpPr>
          <a:xfrm>
            <a:off x="5121350" y="4595433"/>
            <a:ext cx="1383391" cy="1832280"/>
            <a:chOff x="2411413" y="4273550"/>
            <a:chExt cx="1614487" cy="2138363"/>
          </a:xfrm>
        </p:grpSpPr>
        <p:pic>
          <p:nvPicPr>
            <p:cNvPr id="68" name="Picture 67" descr="cyclohexa-25-dien-1-yl"/>
            <p:cNvPicPr>
              <a:picLocks noRot="1" noChangeAspect="1" noMove="1" noResize="1"/>
            </p:cNvPicPr>
            <p:nvPr isPhoto="1"/>
          </p:nvPicPr>
          <p:blipFill>
            <a:blip r:embed="rId2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413" y="4273550"/>
              <a:ext cx="1614487" cy="1782763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2411413" y="6069013"/>
              <a:ext cx="161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cyclohexa-25-dien-1-yl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70" name="Group 69"/>
          <p:cNvGrpSpPr>
            <a:grpSpLocks noGrp="1" noUngrp="1" noChangeAspect="1"/>
          </p:cNvGrpSpPr>
          <p:nvPr/>
        </p:nvGrpSpPr>
        <p:grpSpPr>
          <a:xfrm>
            <a:off x="6708164" y="4608592"/>
            <a:ext cx="1415637" cy="1755184"/>
            <a:chOff x="8051800" y="4273550"/>
            <a:chExt cx="1890094" cy="2343442"/>
          </a:xfrm>
        </p:grpSpPr>
        <p:pic>
          <p:nvPicPr>
            <p:cNvPr id="71" name="Picture 70" descr="cyclopenta-24-dien-1-yl"/>
            <p:cNvPicPr>
              <a:picLocks noRot="1" noChangeAspect="1" noMove="1" noResize="1"/>
            </p:cNvPicPr>
            <p:nvPr isPhoto="1"/>
          </p:nvPicPr>
          <p:blipFill>
            <a:blip r:embed="rId2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1800" y="4273550"/>
              <a:ext cx="1841500" cy="1782763"/>
            </a:xfrm>
            <a:prstGeom prst="rect">
              <a:avLst/>
            </a:prstGeom>
          </p:spPr>
        </p:pic>
        <p:sp>
          <p:nvSpPr>
            <p:cNvPr id="72" name="Rectangle 71"/>
            <p:cNvSpPr/>
            <p:nvPr/>
          </p:nvSpPr>
          <p:spPr>
            <a:xfrm>
              <a:off x="8100394" y="6274092"/>
              <a:ext cx="18415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cyclopenta-24-dien-1-yl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73" name="Group 72"/>
          <p:cNvGrpSpPr>
            <a:grpSpLocks noGrp="1" noUngrp="1" noChangeAspect="1"/>
          </p:cNvGrpSpPr>
          <p:nvPr/>
        </p:nvGrpSpPr>
        <p:grpSpPr>
          <a:xfrm>
            <a:off x="8365430" y="4560934"/>
            <a:ext cx="1360764" cy="1738348"/>
            <a:chOff x="1806575" y="1919288"/>
            <a:chExt cx="2864052" cy="3658769"/>
          </a:xfrm>
        </p:grpSpPr>
        <p:pic>
          <p:nvPicPr>
            <p:cNvPr id="74" name="Picture 73" descr="prop-2-en-1-yl"/>
            <p:cNvPicPr>
              <a:picLocks noRot="1" noChangeAspect="1" noMove="1" noResize="1"/>
            </p:cNvPicPr>
            <p:nvPr isPhoto="1"/>
          </p:nvPicPr>
          <p:blipFill>
            <a:blip r:embed="rId2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575" y="1919288"/>
              <a:ext cx="2825750" cy="1782762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1844877" y="5235157"/>
              <a:ext cx="28257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prop-2-en-1-yl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79" name="Group 78"/>
          <p:cNvGrpSpPr>
            <a:grpSpLocks noGrp="1" noUngrp="1" noChangeAspect="1"/>
          </p:cNvGrpSpPr>
          <p:nvPr/>
        </p:nvGrpSpPr>
        <p:grpSpPr>
          <a:xfrm>
            <a:off x="9986021" y="4622921"/>
            <a:ext cx="1918478" cy="1715930"/>
            <a:chOff x="2024063" y="4273550"/>
            <a:chExt cx="2390775" cy="2138363"/>
          </a:xfrm>
        </p:grpSpPr>
        <p:pic>
          <p:nvPicPr>
            <p:cNvPr id="80" name="Picture 79" descr="1-phenylprop-2-en-1-yl"/>
            <p:cNvPicPr>
              <a:picLocks noRot="1" noChangeAspect="1" noMove="1" noResize="1"/>
            </p:cNvPicPr>
            <p:nvPr isPhoto="1"/>
          </p:nvPicPr>
          <p:blipFill>
            <a:blip r:embed="rId2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063" y="4273550"/>
              <a:ext cx="2390775" cy="1782763"/>
            </a:xfrm>
            <a:prstGeom prst="rect">
              <a:avLst/>
            </a:prstGeom>
          </p:spPr>
        </p:pic>
        <p:sp>
          <p:nvSpPr>
            <p:cNvPr id="81" name="Rectangle 80"/>
            <p:cNvSpPr/>
            <p:nvPr/>
          </p:nvSpPr>
          <p:spPr>
            <a:xfrm>
              <a:off x="2024063" y="6069013"/>
              <a:ext cx="23907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1-phenylprop-2-en-1-yl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675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Grp="1" noUngrp="1" noChangeAspect="1"/>
          </p:cNvGrpSpPr>
          <p:nvPr/>
        </p:nvGrpSpPr>
        <p:grpSpPr>
          <a:xfrm>
            <a:off x="471936" y="256896"/>
            <a:ext cx="1998403" cy="1625595"/>
            <a:chOff x="1652588" y="4273550"/>
            <a:chExt cx="3132137" cy="2547827"/>
          </a:xfrm>
        </p:grpSpPr>
        <p:pic>
          <p:nvPicPr>
            <p:cNvPr id="9" name="Picture 8" descr="2ethoxy_2oxoeth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4273550"/>
              <a:ext cx="3132137" cy="17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52588" y="6478477"/>
              <a:ext cx="31321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2ethoxy_2oxoethyl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9454896" y="54864"/>
            <a:ext cx="2180055" cy="2044115"/>
            <a:chOff x="2130424" y="1919288"/>
            <a:chExt cx="2496009" cy="2340368"/>
          </a:xfrm>
        </p:grpSpPr>
        <p:pic>
          <p:nvPicPr>
            <p:cNvPr id="22" name="Picture 21" descr="2oxo_2phenyleth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25" y="1919288"/>
              <a:ext cx="2176463" cy="178276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130424" y="3714750"/>
              <a:ext cx="2496009" cy="544906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2oxo_2phenylethyl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3112628" y="73152"/>
            <a:ext cx="1518968" cy="1944914"/>
            <a:chOff x="8137525" y="1919288"/>
            <a:chExt cx="1670050" cy="2138362"/>
          </a:xfrm>
        </p:grpSpPr>
        <p:pic>
          <p:nvPicPr>
            <p:cNvPr id="25" name="Picture 24" descr="2oxocyclohex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525" y="1919288"/>
              <a:ext cx="1670050" cy="178276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8137525" y="3714750"/>
              <a:ext cx="16700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2oxocyclohexyl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5292146" y="12610"/>
            <a:ext cx="1639747" cy="2037653"/>
            <a:chOff x="2425700" y="4273550"/>
            <a:chExt cx="1996537" cy="2481022"/>
          </a:xfrm>
        </p:grpSpPr>
        <p:pic>
          <p:nvPicPr>
            <p:cNvPr id="28" name="Picture 27" descr="2oxocyclopent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700" y="4273550"/>
              <a:ext cx="1587500" cy="178276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425700" y="6228061"/>
              <a:ext cx="1996537" cy="52651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2oxocyclopentyl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7587032" y="260675"/>
            <a:ext cx="1307322" cy="1635421"/>
            <a:chOff x="7910513" y="4273550"/>
            <a:chExt cx="2124075" cy="2657157"/>
          </a:xfrm>
        </p:grpSpPr>
        <p:pic>
          <p:nvPicPr>
            <p:cNvPr id="31" name="Picture 30" descr="2oxoprop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513" y="4273550"/>
              <a:ext cx="2124075" cy="1782763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7910513" y="6587806"/>
              <a:ext cx="212407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2oxopropyl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976688" y="2150039"/>
            <a:ext cx="2156478" cy="2120894"/>
            <a:chOff x="1998663" y="1919288"/>
            <a:chExt cx="2441575" cy="2401290"/>
          </a:xfrm>
        </p:grpSpPr>
        <p:pic>
          <p:nvPicPr>
            <p:cNvPr id="34" name="Picture 33" descr="2tertbutoxy_2oxoeth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663" y="1919288"/>
              <a:ext cx="2441575" cy="178276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998663" y="3977678"/>
              <a:ext cx="24415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2tertbutoxy_2oxoethyl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3805058" y="2372581"/>
            <a:ext cx="1727493" cy="1810675"/>
            <a:chOff x="7629525" y="1919288"/>
            <a:chExt cx="2686050" cy="2815389"/>
          </a:xfrm>
        </p:grpSpPr>
        <p:pic>
          <p:nvPicPr>
            <p:cNvPr id="37" name="Picture 36" descr="3oxo_butan_2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525" y="1919288"/>
              <a:ext cx="2686050" cy="178276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7629525" y="4391777"/>
              <a:ext cx="26860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3oxo_butan_2yl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6395040" y="2136604"/>
            <a:ext cx="2764726" cy="2046652"/>
            <a:chOff x="1819275" y="4273550"/>
            <a:chExt cx="3095975" cy="2291866"/>
          </a:xfrm>
        </p:grpSpPr>
        <p:pic>
          <p:nvPicPr>
            <p:cNvPr id="40" name="Picture 39" descr="4acetyloxy_1methoxy_1oxopentan_2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275" y="4273550"/>
              <a:ext cx="2798763" cy="178276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819275" y="6229759"/>
              <a:ext cx="3095975" cy="33565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4acetyloxy_1methoxy_1oxopentan_2yl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9550915" y="2098980"/>
            <a:ext cx="2154142" cy="2248557"/>
            <a:chOff x="2141585" y="4273550"/>
            <a:chExt cx="2154142" cy="2248557"/>
          </a:xfrm>
        </p:grpSpPr>
        <p:pic>
          <p:nvPicPr>
            <p:cNvPr id="49" name="Picture 48" descr="dimethylcarbamoyl_meth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788" y="4273550"/>
              <a:ext cx="1455737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2141585" y="6069013"/>
              <a:ext cx="2154142" cy="453094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dimethylcarbamoyl_methyl</a:t>
              </a:r>
              <a:endParaRPr lang="en-US" sz="1200" dirty="0"/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148958" y="4480601"/>
            <a:ext cx="1636225" cy="1993688"/>
            <a:chOff x="2060575" y="4273550"/>
            <a:chExt cx="2373015" cy="2891445"/>
          </a:xfrm>
        </p:grpSpPr>
        <p:pic>
          <p:nvPicPr>
            <p:cNvPr id="52" name="Picture 51" descr="111333hexafluoro_2hydroxypropan_2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575" y="4273550"/>
              <a:ext cx="2316163" cy="178276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2117427" y="6822095"/>
              <a:ext cx="23161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111333hexafluoro_2hydroxypropan_2yl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2312185" y="4558006"/>
            <a:ext cx="1390330" cy="1989098"/>
            <a:chOff x="7883525" y="1919288"/>
            <a:chExt cx="2178050" cy="3116052"/>
          </a:xfrm>
        </p:grpSpPr>
        <p:pic>
          <p:nvPicPr>
            <p:cNvPr id="55" name="Picture 54" descr="13dioxolan_2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525" y="1919288"/>
              <a:ext cx="2178050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7883525" y="4692441"/>
              <a:ext cx="2178050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13dioxolan_2yl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4281609" y="4327338"/>
            <a:ext cx="1717262" cy="2261690"/>
            <a:chOff x="8247063" y="4273550"/>
            <a:chExt cx="1717262" cy="2261690"/>
          </a:xfrm>
        </p:grpSpPr>
        <p:pic>
          <p:nvPicPr>
            <p:cNvPr id="61" name="Picture 60" descr="14dioxane_2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7063" y="4273550"/>
              <a:ext cx="1450975" cy="178276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8247063" y="6344779"/>
              <a:ext cx="1717262" cy="19046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14dioxane_2yl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5998871" y="4554912"/>
            <a:ext cx="1960539" cy="2140215"/>
            <a:chOff x="7505700" y="1919288"/>
            <a:chExt cx="2933700" cy="3202562"/>
          </a:xfrm>
        </p:grpSpPr>
        <p:pic>
          <p:nvPicPr>
            <p:cNvPr id="64" name="Picture 63" descr="1acetyloxy_eth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700" y="1919288"/>
              <a:ext cx="2933700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7505700" y="4778950"/>
              <a:ext cx="2933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1acetyloxy_ethyl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8297222" y="4358548"/>
            <a:ext cx="1602896" cy="2382675"/>
            <a:chOff x="2486025" y="4273550"/>
            <a:chExt cx="1465263" cy="2178082"/>
          </a:xfrm>
        </p:grpSpPr>
        <p:pic>
          <p:nvPicPr>
            <p:cNvPr id="67" name="Picture 66" descr="1benzoyloxy_eth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025" y="4273550"/>
              <a:ext cx="1465263" cy="1782763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2486025" y="6108732"/>
              <a:ext cx="14652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1benzoyloxy_ethyl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69" name="Group 68"/>
          <p:cNvGrpSpPr>
            <a:grpSpLocks noGrp="1" noUngrp="1" noChangeAspect="1"/>
          </p:cNvGrpSpPr>
          <p:nvPr/>
        </p:nvGrpSpPr>
        <p:grpSpPr>
          <a:xfrm>
            <a:off x="10289335" y="5028717"/>
            <a:ext cx="1764925" cy="1647841"/>
            <a:chOff x="7075488" y="4273550"/>
            <a:chExt cx="3794125" cy="3542422"/>
          </a:xfrm>
        </p:grpSpPr>
        <p:pic>
          <p:nvPicPr>
            <p:cNvPr id="70" name="Picture 69" descr="1ethoxyeth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488" y="4273550"/>
              <a:ext cx="3794125" cy="1782763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7075488" y="7473072"/>
              <a:ext cx="37941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1ethoxyethyl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47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3761641" y="279304"/>
            <a:ext cx="2073100" cy="1652345"/>
            <a:chOff x="7494588" y="4273550"/>
            <a:chExt cx="3039457" cy="2422571"/>
          </a:xfrm>
        </p:grpSpPr>
        <p:pic>
          <p:nvPicPr>
            <p:cNvPr id="12" name="Picture 11" descr="1_222trifluoroacetyl_oxy_eth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588" y="4273550"/>
              <a:ext cx="2954337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494588" y="6379782"/>
              <a:ext cx="3039457" cy="31633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1_222trifluoroacetyloxy_ethyl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246739" y="336803"/>
            <a:ext cx="1306286" cy="1530274"/>
            <a:chOff x="1833563" y="1919288"/>
            <a:chExt cx="2771775" cy="3247051"/>
          </a:xfrm>
        </p:grpSpPr>
        <p:pic>
          <p:nvPicPr>
            <p:cNvPr id="16" name="Picture 15" descr="1hydroxyeth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3563" y="1919288"/>
              <a:ext cx="2771775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833563" y="4823440"/>
              <a:ext cx="2771775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1hydroxyethyl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1857669" y="403412"/>
            <a:ext cx="1657314" cy="1497953"/>
            <a:chOff x="7486650" y="1919288"/>
            <a:chExt cx="2970213" cy="2684614"/>
          </a:xfrm>
        </p:grpSpPr>
        <p:pic>
          <p:nvPicPr>
            <p:cNvPr id="19" name="Picture 18" descr="1sodiooxy_eth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650" y="1919288"/>
              <a:ext cx="2970213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486650" y="4261001"/>
              <a:ext cx="2970213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1sodiooxy_ethyl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6019454" y="253705"/>
            <a:ext cx="2210149" cy="1778297"/>
            <a:chOff x="1726968" y="1919288"/>
            <a:chExt cx="2851119" cy="2294022"/>
          </a:xfrm>
        </p:grpSpPr>
        <p:pic>
          <p:nvPicPr>
            <p:cNvPr id="22" name="Picture 21" descr="1_222trimethylacetyloxy_eth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475" y="1919288"/>
              <a:ext cx="2647950" cy="178276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726968" y="3872612"/>
              <a:ext cx="2851119" cy="340698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1_222trimethylacetyloxy_ethyl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8265125" y="198064"/>
            <a:ext cx="1625479" cy="1764929"/>
            <a:chOff x="7995366" y="1919288"/>
            <a:chExt cx="2538091" cy="2755833"/>
          </a:xfrm>
        </p:grpSpPr>
        <p:pic>
          <p:nvPicPr>
            <p:cNvPr id="25" name="Picture 24" descr="222trifluoro_1hydroxyeth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988" y="1919288"/>
              <a:ext cx="1379537" cy="178276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995366" y="4375585"/>
              <a:ext cx="2538091" cy="299536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222trifluoro_1hydroxyethyl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9890604" y="109959"/>
            <a:ext cx="1791644" cy="1922043"/>
            <a:chOff x="2314575" y="1919288"/>
            <a:chExt cx="2134767" cy="2290136"/>
          </a:xfrm>
        </p:grpSpPr>
        <p:pic>
          <p:nvPicPr>
            <p:cNvPr id="31" name="Picture 30" descr="23dihydrofuran_2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75" y="1919288"/>
              <a:ext cx="1809750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2314575" y="3865032"/>
              <a:ext cx="2134767" cy="34439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25000" lnSpcReduction="20000"/>
            </a:bodyPr>
            <a:lstStyle/>
            <a:p>
              <a:pPr algn="ctr"/>
              <a:r>
                <a:rPr lang="en-US" sz="4800" dirty="0"/>
                <a:t>23dihydrofuran_2yl</a:t>
              </a:r>
            </a:p>
            <a:p>
              <a:pPr algn="ctr"/>
              <a:r>
                <a:rPr lang="en-US" sz="4800" b="1" dirty="0"/>
                <a:t>[Oxygen substituted carbon radical]</a:t>
              </a:r>
              <a:endParaRPr lang="en-US" sz="1600" dirty="0"/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72570" y="2451995"/>
            <a:ext cx="1727200" cy="1611194"/>
            <a:chOff x="1933575" y="4273550"/>
            <a:chExt cx="2570163" cy="2397543"/>
          </a:xfrm>
        </p:grpSpPr>
        <p:pic>
          <p:nvPicPr>
            <p:cNvPr id="34" name="Picture 33" descr="2hydroxypropan_2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575" y="4273550"/>
              <a:ext cx="2570163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933575" y="6328192"/>
              <a:ext cx="2570163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2hydroxypropan_2yl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2110733" y="2268268"/>
            <a:ext cx="1681825" cy="1804260"/>
            <a:chOff x="1984375" y="1919288"/>
            <a:chExt cx="2470150" cy="2649970"/>
          </a:xfrm>
        </p:grpSpPr>
        <p:pic>
          <p:nvPicPr>
            <p:cNvPr id="37" name="Picture 36" descr="2methyloxolan_2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375" y="1919288"/>
              <a:ext cx="2470150" cy="178276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984375" y="4226358"/>
              <a:ext cx="2470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2methyloxolan_2yl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3881278" y="2119235"/>
            <a:ext cx="1814579" cy="1945347"/>
            <a:chOff x="7858125" y="4273550"/>
            <a:chExt cx="2227263" cy="2387773"/>
          </a:xfrm>
        </p:grpSpPr>
        <p:pic>
          <p:nvPicPr>
            <p:cNvPr id="40" name="Picture 39" descr="2methyl_23dihydrofuran_2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125" y="4273550"/>
              <a:ext cx="2227263" cy="178276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7858125" y="6318423"/>
              <a:ext cx="22272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2methyl_23dihydrofuran_2yl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6055624" y="2256485"/>
            <a:ext cx="1390203" cy="1822029"/>
            <a:chOff x="8221663" y="4273550"/>
            <a:chExt cx="1765823" cy="2314329"/>
          </a:xfrm>
        </p:grpSpPr>
        <p:pic>
          <p:nvPicPr>
            <p:cNvPr id="55" name="Picture 54" descr="acetyloxy_meth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663" y="4273550"/>
              <a:ext cx="1501775" cy="1782763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8221663" y="6290251"/>
              <a:ext cx="1765823" cy="297628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acetyloxy_methyl</a:t>
              </a:r>
              <a:endParaRPr lang="en-US" sz="1200" dirty="0"/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7577431" y="2408943"/>
            <a:ext cx="1172692" cy="1514591"/>
            <a:chOff x="2233613" y="1919288"/>
            <a:chExt cx="2749790" cy="3551490"/>
          </a:xfrm>
        </p:grpSpPr>
        <p:pic>
          <p:nvPicPr>
            <p:cNvPr id="58" name="Picture 57" descr="hydroxymeth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613" y="1919288"/>
              <a:ext cx="1971675" cy="1782762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2267649" y="5207550"/>
              <a:ext cx="2715754" cy="263228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Hydroxymethyl</a:t>
              </a:r>
              <a:endParaRPr lang="en-US" sz="1200" dirty="0"/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8918775" y="2556213"/>
            <a:ext cx="1438448" cy="1464236"/>
            <a:chOff x="7434263" y="1919288"/>
            <a:chExt cx="3076575" cy="3131731"/>
          </a:xfrm>
        </p:grpSpPr>
        <p:pic>
          <p:nvPicPr>
            <p:cNvPr id="61" name="Picture 60" descr="methoxymeth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263" y="1919288"/>
              <a:ext cx="3076575" cy="1782762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7434263" y="4708120"/>
              <a:ext cx="3076575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Methoxymethyl</a:t>
              </a:r>
              <a:endParaRPr lang="en-US" sz="1200" dirty="0"/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10432701" y="2182433"/>
            <a:ext cx="1538578" cy="1807981"/>
            <a:chOff x="2097366" y="4273550"/>
            <a:chExt cx="2045273" cy="2403395"/>
          </a:xfrm>
        </p:grpSpPr>
        <p:pic>
          <p:nvPicPr>
            <p:cNvPr id="64" name="Picture 63" descr="oxolan_2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775" y="4273550"/>
              <a:ext cx="1655763" cy="178276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2097366" y="6454724"/>
              <a:ext cx="2045273" cy="22222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oxolan_2yl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145140" y="4332657"/>
            <a:ext cx="1963271" cy="2256683"/>
            <a:chOff x="7942263" y="4273550"/>
            <a:chExt cx="2058987" cy="2366709"/>
          </a:xfrm>
        </p:grpSpPr>
        <p:pic>
          <p:nvPicPr>
            <p:cNvPr id="67" name="Picture 66" descr="tert_butoxy_meth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263" y="4273550"/>
              <a:ext cx="2058987" cy="1782763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7942263" y="6297358"/>
              <a:ext cx="205898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tert_butoxy_methyl</a:t>
              </a:r>
              <a:endParaRPr lang="en-US" sz="1200" dirty="0"/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75" name="Group 74"/>
          <p:cNvGrpSpPr>
            <a:grpSpLocks noGrp="1" noUngrp="1" noChangeAspect="1"/>
          </p:cNvGrpSpPr>
          <p:nvPr/>
        </p:nvGrpSpPr>
        <p:grpSpPr>
          <a:xfrm>
            <a:off x="2220013" y="4245629"/>
            <a:ext cx="1918679" cy="2358372"/>
            <a:chOff x="2365375" y="1919288"/>
            <a:chExt cx="1708150" cy="2099599"/>
          </a:xfrm>
        </p:grpSpPr>
        <p:pic>
          <p:nvPicPr>
            <p:cNvPr id="76" name="Picture 75" descr="trimethoxymeth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375" y="1919288"/>
              <a:ext cx="1708150" cy="1782762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2365375" y="3675987"/>
              <a:ext cx="1708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Trimethoxymethyl</a:t>
              </a:r>
              <a:endParaRPr lang="en-US" sz="1200" dirty="0"/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78" name="Group 77"/>
          <p:cNvGrpSpPr>
            <a:grpSpLocks noGrp="1" noUngrp="1" noChangeAspect="1"/>
          </p:cNvGrpSpPr>
          <p:nvPr/>
        </p:nvGrpSpPr>
        <p:grpSpPr>
          <a:xfrm>
            <a:off x="9213770" y="4288304"/>
            <a:ext cx="2703513" cy="2283502"/>
            <a:chOff x="1866900" y="1919288"/>
            <a:chExt cx="2703513" cy="2283502"/>
          </a:xfrm>
        </p:grpSpPr>
        <p:pic>
          <p:nvPicPr>
            <p:cNvPr id="79" name="Picture 78" descr="13_dioxo_1phenylbutan_2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900" y="1919288"/>
              <a:ext cx="2703513" cy="1782762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1866900" y="3859890"/>
              <a:ext cx="27035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13_dioxo_1phenylbutan_2yl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81" name="Group 80"/>
          <p:cNvGrpSpPr>
            <a:grpSpLocks noGrp="1" noUngrp="1" noChangeAspect="1"/>
          </p:cNvGrpSpPr>
          <p:nvPr/>
        </p:nvGrpSpPr>
        <p:grpSpPr>
          <a:xfrm>
            <a:off x="4212004" y="4355540"/>
            <a:ext cx="2346325" cy="2254474"/>
            <a:chOff x="7799388" y="1919288"/>
            <a:chExt cx="2346325" cy="2254474"/>
          </a:xfrm>
        </p:grpSpPr>
        <p:pic>
          <p:nvPicPr>
            <p:cNvPr id="82" name="Picture 81" descr="13diethoxy_13dioxopropan_2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388" y="1919288"/>
              <a:ext cx="2346325" cy="1782762"/>
            </a:xfrm>
            <a:prstGeom prst="rect">
              <a:avLst/>
            </a:prstGeom>
          </p:spPr>
        </p:pic>
        <p:sp>
          <p:nvSpPr>
            <p:cNvPr id="83" name="Rectangle 82"/>
            <p:cNvSpPr/>
            <p:nvPr/>
          </p:nvSpPr>
          <p:spPr>
            <a:xfrm>
              <a:off x="7799388" y="3830862"/>
              <a:ext cx="23463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13diethoxy_13dioxopropan_2yl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84" name="Group 83"/>
          <p:cNvGrpSpPr>
            <a:grpSpLocks noGrp="1" noUngrp="1" noChangeAspect="1"/>
          </p:cNvGrpSpPr>
          <p:nvPr/>
        </p:nvGrpSpPr>
        <p:grpSpPr>
          <a:xfrm>
            <a:off x="6851277" y="4329672"/>
            <a:ext cx="2274887" cy="2254475"/>
            <a:chOff x="2081213" y="4273550"/>
            <a:chExt cx="2274887" cy="2254475"/>
          </a:xfrm>
        </p:grpSpPr>
        <p:pic>
          <p:nvPicPr>
            <p:cNvPr id="85" name="Picture 84" descr="13dimethoxy_13dioxopropan_2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13" y="4273550"/>
              <a:ext cx="2274887" cy="1782763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2081213" y="6185125"/>
              <a:ext cx="22748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13dimethoxy_13dioxopropan_2yl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2544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Grp="1" noUngrp="1" noChangeAspect="1"/>
          </p:cNvGrpSpPr>
          <p:nvPr/>
        </p:nvGrpSpPr>
        <p:grpSpPr>
          <a:xfrm>
            <a:off x="2038962" y="87085"/>
            <a:ext cx="2875616" cy="2073584"/>
            <a:chOff x="1736725" y="4273550"/>
            <a:chExt cx="2965450" cy="2138363"/>
          </a:xfrm>
        </p:grpSpPr>
        <p:pic>
          <p:nvPicPr>
            <p:cNvPr id="9" name="Picture 8" descr="1methoxy_13dioxo_3phenylpropan_2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6725" y="4273550"/>
              <a:ext cx="2965450" cy="17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736725" y="6069013"/>
              <a:ext cx="29654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1methoxy_13dioxo_3phenylpropan_2yl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58056" y="145141"/>
            <a:ext cx="2174065" cy="1899339"/>
            <a:chOff x="7696199" y="4273550"/>
            <a:chExt cx="2881014" cy="2516952"/>
          </a:xfrm>
        </p:grpSpPr>
        <p:pic>
          <p:nvPicPr>
            <p:cNvPr id="12" name="Picture 11" descr="1methoxy_13dioxobutan_2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4273550"/>
              <a:ext cx="2551113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696199" y="6626785"/>
              <a:ext cx="2881014" cy="16371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1methoxy_13dioxobutan_2yl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4962005" y="255018"/>
            <a:ext cx="1951917" cy="1864065"/>
            <a:chOff x="7704138" y="4273550"/>
            <a:chExt cx="2535237" cy="2421129"/>
          </a:xfrm>
        </p:grpSpPr>
        <p:pic>
          <p:nvPicPr>
            <p:cNvPr id="16" name="Picture 15" descr="22dimethyl_46dioxo_13dioxan_5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138" y="4273550"/>
              <a:ext cx="2535237" cy="178276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704138" y="6351779"/>
              <a:ext cx="25352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22dimethyl_46dioxo_13dioxan_5yl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7107330" y="292193"/>
            <a:ext cx="1820779" cy="1681745"/>
            <a:chOff x="1876425" y="1919288"/>
            <a:chExt cx="2686050" cy="2480943"/>
          </a:xfrm>
        </p:grpSpPr>
        <p:pic>
          <p:nvPicPr>
            <p:cNvPr id="19" name="Picture 18" descr="23dioxobut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425" y="1919288"/>
              <a:ext cx="2686050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876425" y="4057331"/>
              <a:ext cx="26860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23dioxobutyl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9210116" y="194863"/>
            <a:ext cx="2152650" cy="1777816"/>
            <a:chOff x="7677150" y="1919288"/>
            <a:chExt cx="2589213" cy="2138362"/>
          </a:xfrm>
        </p:grpSpPr>
        <p:pic>
          <p:nvPicPr>
            <p:cNvPr id="22" name="Picture 21" descr="24dioxopentan_3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919288"/>
              <a:ext cx="2589213" cy="178276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677150" y="3714750"/>
              <a:ext cx="25892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24dioxopentan_3yl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304794" y="2249909"/>
            <a:ext cx="1646237" cy="2220946"/>
            <a:chOff x="2395538" y="1919288"/>
            <a:chExt cx="1646237" cy="2220946"/>
          </a:xfrm>
        </p:grpSpPr>
        <p:pic>
          <p:nvPicPr>
            <p:cNvPr id="28" name="Picture 27" descr="22dimethoxyprop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538" y="1919288"/>
              <a:ext cx="1646237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395538" y="3797334"/>
              <a:ext cx="16462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22dimethoxypropyl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1937773" y="2559583"/>
            <a:ext cx="1429535" cy="1706742"/>
            <a:chOff x="1928813" y="4273550"/>
            <a:chExt cx="2581275" cy="3081817"/>
          </a:xfrm>
        </p:grpSpPr>
        <p:pic>
          <p:nvPicPr>
            <p:cNvPr id="31" name="Picture 30" descr="2hydroxy_eth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813" y="4273550"/>
              <a:ext cx="2581275" cy="1782763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1928813" y="7012468"/>
              <a:ext cx="2581275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2hydroxy_ethyl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3571378" y="2498313"/>
            <a:ext cx="1961111" cy="1768873"/>
            <a:chOff x="7250113" y="4273550"/>
            <a:chExt cx="3444875" cy="3107188"/>
          </a:xfrm>
        </p:grpSpPr>
        <p:pic>
          <p:nvPicPr>
            <p:cNvPr id="34" name="Picture 33" descr="2methoxy_eth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113" y="4273550"/>
              <a:ext cx="3444875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7250113" y="7037837"/>
              <a:ext cx="344487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2methoxy_ethyl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26" name="Group 25"/>
          <p:cNvGrpSpPr>
            <a:grpSpLocks noGrp="1" noUngrp="1" noChangeAspect="1"/>
          </p:cNvGrpSpPr>
          <p:nvPr/>
        </p:nvGrpSpPr>
        <p:grpSpPr>
          <a:xfrm>
            <a:off x="5780990" y="2449189"/>
            <a:ext cx="1624288" cy="1657906"/>
            <a:chOff x="1776413" y="1919288"/>
            <a:chExt cx="2886075" cy="2945805"/>
          </a:xfrm>
        </p:grpSpPr>
        <p:pic>
          <p:nvPicPr>
            <p:cNvPr id="36" name="Picture 35" descr="3hydroxy_prop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413" y="1919288"/>
              <a:ext cx="2886075" cy="1782762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1776413" y="4522193"/>
              <a:ext cx="28860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3hydroxy_propyl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38" name="Group 37"/>
          <p:cNvGrpSpPr>
            <a:grpSpLocks noGrp="1" noUngrp="1" noChangeAspect="1"/>
          </p:cNvGrpSpPr>
          <p:nvPr/>
        </p:nvGrpSpPr>
        <p:grpSpPr>
          <a:xfrm>
            <a:off x="7562580" y="2347592"/>
            <a:ext cx="2045874" cy="1881328"/>
            <a:chOff x="7054850" y="1919288"/>
            <a:chExt cx="3833813" cy="3525462"/>
          </a:xfrm>
        </p:grpSpPr>
        <p:pic>
          <p:nvPicPr>
            <p:cNvPr id="39" name="Picture 38" descr="3methoxy_prop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850" y="1919288"/>
              <a:ext cx="3833813" cy="1782762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7054850" y="5101850"/>
              <a:ext cx="38338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3methoxy_propyl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41" name="Group 40"/>
          <p:cNvGrpSpPr>
            <a:grpSpLocks noGrp="1" noUngrp="1" noChangeAspect="1"/>
          </p:cNvGrpSpPr>
          <p:nvPr/>
        </p:nvGrpSpPr>
        <p:grpSpPr>
          <a:xfrm>
            <a:off x="10081404" y="2128252"/>
            <a:ext cx="1411658" cy="2000035"/>
            <a:chOff x="2438400" y="4273550"/>
            <a:chExt cx="1560513" cy="2210933"/>
          </a:xfrm>
        </p:grpSpPr>
        <p:pic>
          <p:nvPicPr>
            <p:cNvPr id="42" name="Picture 41" descr="3oxocyclohex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4273550"/>
              <a:ext cx="1560513" cy="1782763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2438400" y="6141583"/>
              <a:ext cx="15605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3oxocyclohexyl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44" name="Group 43"/>
          <p:cNvGrpSpPr>
            <a:grpSpLocks noGrp="1" noUngrp="1" noChangeAspect="1"/>
          </p:cNvGrpSpPr>
          <p:nvPr/>
        </p:nvGrpSpPr>
        <p:grpSpPr>
          <a:xfrm>
            <a:off x="420906" y="4590939"/>
            <a:ext cx="1582057" cy="2057979"/>
            <a:chOff x="8053388" y="4273550"/>
            <a:chExt cx="1838325" cy="2391338"/>
          </a:xfrm>
        </p:grpSpPr>
        <p:pic>
          <p:nvPicPr>
            <p:cNvPr id="45" name="Picture 44" descr="4oxocyclohex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388" y="4273550"/>
              <a:ext cx="1838325" cy="1782763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8053388" y="6321988"/>
              <a:ext cx="18383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4oxocyclohexyl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47" name="Group 46"/>
          <p:cNvGrpSpPr>
            <a:grpSpLocks noGrp="1" noUngrp="1" noChangeAspect="1"/>
          </p:cNvGrpSpPr>
          <p:nvPr/>
        </p:nvGrpSpPr>
        <p:grpSpPr>
          <a:xfrm>
            <a:off x="2232122" y="4620307"/>
            <a:ext cx="1338390" cy="2034939"/>
            <a:chOff x="8145463" y="1919288"/>
            <a:chExt cx="1654175" cy="2515068"/>
          </a:xfrm>
        </p:grpSpPr>
        <p:pic>
          <p:nvPicPr>
            <p:cNvPr id="48" name="Picture 47" descr="oxan_3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463" y="1919288"/>
              <a:ext cx="1654175" cy="1782762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8145463" y="4091456"/>
              <a:ext cx="16541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oxan_3yl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  <a:endParaRPr lang="en-US" sz="1200" dirty="0"/>
            </a:p>
          </p:txBody>
        </p:sp>
      </p:grpSp>
      <p:grpSp>
        <p:nvGrpSpPr>
          <p:cNvPr id="50" name="Group 49"/>
          <p:cNvGrpSpPr>
            <a:grpSpLocks noGrp="1" noUngrp="1" noChangeAspect="1"/>
          </p:cNvGrpSpPr>
          <p:nvPr/>
        </p:nvGrpSpPr>
        <p:grpSpPr>
          <a:xfrm>
            <a:off x="3970848" y="4528227"/>
            <a:ext cx="1515548" cy="2154077"/>
            <a:chOff x="2306638" y="4273550"/>
            <a:chExt cx="1824037" cy="2592538"/>
          </a:xfrm>
        </p:grpSpPr>
        <p:pic>
          <p:nvPicPr>
            <p:cNvPr id="51" name="Picture 50" descr="oxan_4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638" y="4273550"/>
              <a:ext cx="1824037" cy="1782763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2306638" y="6523188"/>
              <a:ext cx="1824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oxan_4yl</a:t>
              </a:r>
            </a:p>
            <a:p>
              <a:pPr algn="ctr"/>
              <a:r>
                <a:rPr lang="en-US" sz="1200" b="1" dirty="0"/>
                <a:t>[Oxygen substituted carbon radical]</a:t>
              </a:r>
            </a:p>
          </p:txBody>
        </p:sp>
      </p:grpSp>
      <p:grpSp>
        <p:nvGrpSpPr>
          <p:cNvPr id="53" name="Group 52"/>
          <p:cNvGrpSpPr>
            <a:grpSpLocks noGrp="1" noUngrp="1" noChangeAspect="1"/>
          </p:cNvGrpSpPr>
          <p:nvPr/>
        </p:nvGrpSpPr>
        <p:grpSpPr>
          <a:xfrm>
            <a:off x="5688073" y="4309695"/>
            <a:ext cx="2454441" cy="2407650"/>
            <a:chOff x="7913688" y="4273550"/>
            <a:chExt cx="2116137" cy="2075796"/>
          </a:xfrm>
        </p:grpSpPr>
        <p:pic>
          <p:nvPicPr>
            <p:cNvPr id="54" name="Picture 53" descr="aceanthren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688" y="4273550"/>
              <a:ext cx="2116137" cy="1782763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7913688" y="6006446"/>
              <a:ext cx="21161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Aceanthrenyl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[Aromatic carbon radical]</a:t>
              </a:r>
            </a:p>
          </p:txBody>
        </p:sp>
      </p:grpSp>
      <p:grpSp>
        <p:nvGrpSpPr>
          <p:cNvPr id="56" name="Group 55"/>
          <p:cNvGrpSpPr>
            <a:grpSpLocks noGrp="1" noUngrp="1" noChangeAspect="1"/>
          </p:cNvGrpSpPr>
          <p:nvPr/>
        </p:nvGrpSpPr>
        <p:grpSpPr>
          <a:xfrm>
            <a:off x="8250026" y="4464491"/>
            <a:ext cx="1698625" cy="2210932"/>
            <a:chOff x="8123238" y="1919288"/>
            <a:chExt cx="1698625" cy="2210932"/>
          </a:xfrm>
        </p:grpSpPr>
        <p:pic>
          <p:nvPicPr>
            <p:cNvPr id="57" name="Picture 56" descr="acenaphthen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3238" y="1919288"/>
              <a:ext cx="1698625" cy="1782762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8123238" y="3787320"/>
              <a:ext cx="16986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Acenaphthenyl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[Aromatic carbon radical]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/>
          <p:cNvGrpSpPr>
            <a:grpSpLocks noGrp="1" noUngrp="1" noChangeAspect="1"/>
          </p:cNvGrpSpPr>
          <p:nvPr/>
        </p:nvGrpSpPr>
        <p:grpSpPr>
          <a:xfrm>
            <a:off x="9963091" y="4299839"/>
            <a:ext cx="1936750" cy="2370587"/>
            <a:chOff x="2251075" y="4273550"/>
            <a:chExt cx="1936750" cy="2370587"/>
          </a:xfrm>
        </p:grpSpPr>
        <p:pic>
          <p:nvPicPr>
            <p:cNvPr id="60" name="Picture 59" descr="acenaphthylen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075" y="4273550"/>
              <a:ext cx="1936750" cy="1782763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2251075" y="6301237"/>
              <a:ext cx="19367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Acenaphthylenyl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[Aromatic carbon radical]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483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352304" y="236392"/>
            <a:ext cx="2503357" cy="2347151"/>
            <a:chOff x="7788275" y="4273550"/>
            <a:chExt cx="2368550" cy="2220754"/>
          </a:xfrm>
        </p:grpSpPr>
        <p:pic>
          <p:nvPicPr>
            <p:cNvPr id="22" name="Picture 21" descr="acephenanthren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275" y="4273550"/>
              <a:ext cx="2368550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788275" y="6151404"/>
              <a:ext cx="2368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Acephenanthrenyl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[Aromatic carbon radical]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2973421" y="86388"/>
            <a:ext cx="2655256" cy="2511678"/>
            <a:chOff x="2089150" y="1919288"/>
            <a:chExt cx="2260600" cy="2138362"/>
          </a:xfrm>
        </p:grpSpPr>
        <p:pic>
          <p:nvPicPr>
            <p:cNvPr id="25" name="Picture 24" descr="acephenanthryle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150" y="1919288"/>
              <a:ext cx="2260600" cy="178276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089150" y="3714750"/>
              <a:ext cx="2260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Acephenanthrylenyl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[Aromatic carbon radical]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5659727" y="297521"/>
            <a:ext cx="1843087" cy="2268988"/>
            <a:chOff x="8050213" y="1919288"/>
            <a:chExt cx="1843087" cy="2268988"/>
          </a:xfrm>
        </p:grpSpPr>
        <p:pic>
          <p:nvPicPr>
            <p:cNvPr id="28" name="Picture 27" descr="anthranilo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13" y="1919288"/>
              <a:ext cx="1843087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8050213" y="3845376"/>
              <a:ext cx="18430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Anthraniloyl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7647879" y="236388"/>
            <a:ext cx="1995487" cy="2312531"/>
            <a:chOff x="2220913" y="4273550"/>
            <a:chExt cx="1995487" cy="2312531"/>
          </a:xfrm>
        </p:grpSpPr>
        <p:pic>
          <p:nvPicPr>
            <p:cNvPr id="31" name="Picture 30" descr="asparagin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913" y="4273550"/>
              <a:ext cx="1995487" cy="1782763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2220913" y="6243181"/>
              <a:ext cx="1995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Asparaginyl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radical]</a:t>
              </a:r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9720405" y="322652"/>
            <a:ext cx="1905000" cy="2225447"/>
            <a:chOff x="8020050" y="4273550"/>
            <a:chExt cx="1905000" cy="2225447"/>
          </a:xfrm>
        </p:grpSpPr>
        <p:pic>
          <p:nvPicPr>
            <p:cNvPr id="34" name="Picture 33" descr="benzofuran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0050" y="4273550"/>
              <a:ext cx="1905000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8020050" y="6156097"/>
              <a:ext cx="19050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Benzofuranyl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radical]</a:t>
              </a:r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130626" y="2571057"/>
            <a:ext cx="2336800" cy="2138362"/>
            <a:chOff x="2051050" y="1919288"/>
            <a:chExt cx="2336800" cy="2138362"/>
          </a:xfrm>
        </p:grpSpPr>
        <p:pic>
          <p:nvPicPr>
            <p:cNvPr id="37" name="Picture 36" descr="benzopyra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050" y="1919288"/>
              <a:ext cx="2336800" cy="178276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2051050" y="3714750"/>
              <a:ext cx="2336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Benzopyranyl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{</a:t>
              </a:r>
              <a:r>
                <a:rPr lang="en-US" sz="1200" b="1" dirty="0">
                  <a:solidFill>
                    <a:srgbClr val="FF0000"/>
                  </a:solidFill>
                </a:rPr>
                <a:t>[Oxygen radical]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2548777" y="2505885"/>
            <a:ext cx="1736725" cy="2138362"/>
            <a:chOff x="8104188" y="1919288"/>
            <a:chExt cx="1736725" cy="2138362"/>
          </a:xfrm>
        </p:grpSpPr>
        <p:pic>
          <p:nvPicPr>
            <p:cNvPr id="40" name="Picture 39" descr="born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188" y="1919288"/>
              <a:ext cx="1736725" cy="178276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8104188" y="3714750"/>
              <a:ext cx="17367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Bornyl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>
                  <a:solidFill>
                    <a:srgbClr val="FF0000"/>
                  </a:solidFill>
                </a:rPr>
                <a:t>[Aliphatic </a:t>
              </a:r>
              <a:r>
                <a:rPr lang="en-US" sz="1200" b="1" dirty="0">
                  <a:solidFill>
                    <a:srgbClr val="FF0000"/>
                  </a:solidFill>
                </a:rPr>
                <a:t>carbon radical]</a:t>
              </a:r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4515868" y="2682763"/>
            <a:ext cx="1855903" cy="1808130"/>
            <a:chOff x="2117725" y="4273550"/>
            <a:chExt cx="2201863" cy="2145186"/>
          </a:xfrm>
        </p:grpSpPr>
        <p:pic>
          <p:nvPicPr>
            <p:cNvPr id="43" name="Picture 42" descr="carbazono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725" y="4273550"/>
              <a:ext cx="2201863" cy="1782763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2117725" y="6075836"/>
              <a:ext cx="22018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Carbazono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radical]</a:t>
              </a:r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7065154" y="2548267"/>
            <a:ext cx="2456862" cy="1814422"/>
            <a:chOff x="7651750" y="4273550"/>
            <a:chExt cx="2640013" cy="1949681"/>
          </a:xfrm>
        </p:grpSpPr>
        <p:pic>
          <p:nvPicPr>
            <p:cNvPr id="46" name="Picture 45" descr="car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1750" y="4273550"/>
              <a:ext cx="2640013" cy="1782763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7651750" y="5880331"/>
              <a:ext cx="26400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Caryl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[Aliphatic carbon radical]</a:t>
              </a:r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10107035" y="2782039"/>
            <a:ext cx="1518369" cy="1096052"/>
            <a:chOff x="1231896" y="1919288"/>
            <a:chExt cx="5330968" cy="3848218"/>
          </a:xfrm>
        </p:grpSpPr>
        <p:pic>
          <p:nvPicPr>
            <p:cNvPr id="49" name="Picture 48" descr="chloroform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900" y="1919288"/>
              <a:ext cx="3973513" cy="1782762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1231896" y="5396374"/>
              <a:ext cx="5330968" cy="37113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Chloroformyl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404096" y="5473371"/>
            <a:ext cx="917966" cy="1130140"/>
            <a:chOff x="6716713" y="1919288"/>
            <a:chExt cx="5481762" cy="6748799"/>
          </a:xfrm>
        </p:grpSpPr>
        <p:pic>
          <p:nvPicPr>
            <p:cNvPr id="52" name="Picture 51" descr="chloros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713" y="1919288"/>
              <a:ext cx="4510087" cy="1782762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6716713" y="8395069"/>
              <a:ext cx="5481762" cy="273018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Chlorosyl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[Chlorine radical]</a:t>
              </a:r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1544128" y="5484843"/>
            <a:ext cx="1114310" cy="1155839"/>
            <a:chOff x="457200" y="4311650"/>
            <a:chExt cx="5524500" cy="5730392"/>
          </a:xfrm>
        </p:grpSpPr>
        <p:pic>
          <p:nvPicPr>
            <p:cNvPr id="55" name="Picture 54" descr="chlorothio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311650"/>
              <a:ext cx="5524500" cy="1704975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457200" y="9699142"/>
              <a:ext cx="55245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Chlorothio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[Sulphur radical]</a:t>
              </a:r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2880504" y="5488475"/>
            <a:ext cx="1404998" cy="1152207"/>
            <a:chOff x="6210300" y="4481513"/>
            <a:chExt cx="5778869" cy="4739111"/>
          </a:xfrm>
        </p:grpSpPr>
        <p:pic>
          <p:nvPicPr>
            <p:cNvPr id="58" name="Picture 57" descr="chlor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4481513"/>
              <a:ext cx="5524500" cy="1365250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6210300" y="8963713"/>
              <a:ext cx="5778869" cy="25691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Chloryl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[Chlorine radical]</a:t>
              </a:r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4607105" y="4546097"/>
            <a:ext cx="2159000" cy="2207176"/>
            <a:chOff x="2139950" y="1919288"/>
            <a:chExt cx="2159000" cy="2207176"/>
          </a:xfrm>
        </p:grpSpPr>
        <p:pic>
          <p:nvPicPr>
            <p:cNvPr id="61" name="Picture 60" descr="chroman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950" y="1919288"/>
              <a:ext cx="2159000" cy="1782762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2139950" y="3783564"/>
              <a:ext cx="21590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Chromanyl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6867103" y="4427403"/>
            <a:ext cx="2181007" cy="2419646"/>
            <a:chOff x="7897813" y="1919288"/>
            <a:chExt cx="2181007" cy="2419646"/>
          </a:xfrm>
        </p:grpSpPr>
        <p:pic>
          <p:nvPicPr>
            <p:cNvPr id="64" name="Picture 63" descr="chromen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813" y="1919288"/>
              <a:ext cx="2149475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7929345" y="3996034"/>
              <a:ext cx="21494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Chromenyl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  <a:p>
              <a:pPr algn="ctr"/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9038975" y="4347218"/>
            <a:ext cx="3138511" cy="2554601"/>
            <a:chOff x="1931988" y="4273550"/>
            <a:chExt cx="2574925" cy="2095868"/>
          </a:xfrm>
        </p:grpSpPr>
        <p:pic>
          <p:nvPicPr>
            <p:cNvPr id="67" name="Picture 66" descr="chrysen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988" y="4273550"/>
              <a:ext cx="2574925" cy="1782763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1931988" y="6026518"/>
              <a:ext cx="25749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Chrysenyl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[Aromatic carbon radical]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46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464448" y="58056"/>
            <a:ext cx="1912176" cy="2203566"/>
            <a:chOff x="7959725" y="4273550"/>
            <a:chExt cx="2025650" cy="2334332"/>
          </a:xfrm>
        </p:grpSpPr>
        <p:pic>
          <p:nvPicPr>
            <p:cNvPr id="12" name="Picture 11" descr="cinnoli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725" y="4273550"/>
              <a:ext cx="2025650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59725" y="6264982"/>
              <a:ext cx="20256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Cinnolinyl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substituted carbon radical]</a:t>
              </a:r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2830955" y="436810"/>
            <a:ext cx="4131559" cy="1490842"/>
            <a:chOff x="457200" y="2195513"/>
            <a:chExt cx="5524500" cy="1993477"/>
          </a:xfrm>
        </p:grpSpPr>
        <p:pic>
          <p:nvPicPr>
            <p:cNvPr id="16" name="Picture 15" descr="decano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195513"/>
              <a:ext cx="5524500" cy="123031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457200" y="3846089"/>
              <a:ext cx="5524500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Decanoyl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7370601" y="362789"/>
            <a:ext cx="4095686" cy="1402097"/>
            <a:chOff x="6210300" y="2174875"/>
            <a:chExt cx="5524500" cy="1891226"/>
          </a:xfrm>
        </p:grpSpPr>
        <p:pic>
          <p:nvPicPr>
            <p:cNvPr id="19" name="Picture 18" descr="dec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2174875"/>
              <a:ext cx="5524500" cy="1270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210300" y="3723202"/>
              <a:ext cx="5524500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Decyl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[Aliphatic carbon radical</a:t>
              </a:r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292950" y="2378774"/>
            <a:ext cx="1858753" cy="1862801"/>
            <a:chOff x="2025887" y="4273550"/>
            <a:chExt cx="2339738" cy="2344836"/>
          </a:xfrm>
        </p:grpSpPr>
        <p:pic>
          <p:nvPicPr>
            <p:cNvPr id="22" name="Picture 21" descr="dithianaphth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688" y="4273550"/>
              <a:ext cx="2293937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025887" y="6275486"/>
              <a:ext cx="2293936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Dithianaphthyl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[Sulphur substituted carbon radical]</a:t>
              </a:r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2540720" y="2677313"/>
            <a:ext cx="1694162" cy="1608410"/>
            <a:chOff x="893763" y="1919288"/>
            <a:chExt cx="4649787" cy="4414430"/>
          </a:xfrm>
        </p:grpSpPr>
        <p:pic>
          <p:nvPicPr>
            <p:cNvPr id="28" name="Picture 27" descr="dithiocarboxy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63" y="1919288"/>
              <a:ext cx="4649787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893763" y="5990817"/>
              <a:ext cx="464978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Dithiocarboxy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[Sulphur substituted carbon radical]</a:t>
              </a:r>
            </a:p>
            <a:p>
              <a:pPr algn="ctr"/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4246746" y="2619663"/>
            <a:ext cx="1197604" cy="1632045"/>
            <a:chOff x="7461250" y="4273550"/>
            <a:chExt cx="3022600" cy="4119075"/>
          </a:xfrm>
        </p:grpSpPr>
        <p:pic>
          <p:nvPicPr>
            <p:cNvPr id="31" name="Picture 30" descr="dithio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250" y="4273550"/>
              <a:ext cx="3022600" cy="1782763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7461250" y="8049724"/>
              <a:ext cx="3022600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Dithio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[Sulphur substituted carbon radical]</a:t>
              </a:r>
            </a:p>
            <a:p>
              <a:pPr algn="ctr"/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5525939" y="2461672"/>
            <a:ext cx="1513490" cy="1720426"/>
            <a:chOff x="7726363" y="1919288"/>
            <a:chExt cx="2490787" cy="2831351"/>
          </a:xfrm>
        </p:grpSpPr>
        <p:pic>
          <p:nvPicPr>
            <p:cNvPr id="34" name="Picture 33" descr="ethylthio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6363" y="1919288"/>
              <a:ext cx="2490787" cy="178276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7726363" y="4407739"/>
              <a:ext cx="24907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Ethylthio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[Sulphur substituted carbon radical]</a:t>
              </a:r>
            </a:p>
            <a:p>
              <a:pPr algn="ctr"/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7116508" y="1829013"/>
            <a:ext cx="2550524" cy="2445324"/>
            <a:chOff x="2128838" y="4273550"/>
            <a:chExt cx="2181225" cy="2091261"/>
          </a:xfrm>
        </p:grpSpPr>
        <p:pic>
          <p:nvPicPr>
            <p:cNvPr id="37" name="Picture 36" descr="fluoranthen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838" y="4273550"/>
              <a:ext cx="2181225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2128838" y="6021911"/>
              <a:ext cx="21812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Fluoranthenyl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[Aromatic carbon radical]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10240445" y="2732020"/>
            <a:ext cx="1298404" cy="1721438"/>
            <a:chOff x="7723188" y="4273550"/>
            <a:chExt cx="2497137" cy="3310729"/>
          </a:xfrm>
        </p:grpSpPr>
        <p:pic>
          <p:nvPicPr>
            <p:cNvPr id="40" name="Picture 39" descr="furazan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188" y="4273550"/>
              <a:ext cx="2497137" cy="178276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7723188" y="7241380"/>
              <a:ext cx="249713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Furazanyl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substituted carbon radical]</a:t>
              </a:r>
            </a:p>
            <a:p>
              <a:pPr algn="ctr"/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176917" y="4524890"/>
            <a:ext cx="1781175" cy="2268988"/>
            <a:chOff x="2328863" y="1919288"/>
            <a:chExt cx="1781175" cy="2268988"/>
          </a:xfrm>
        </p:grpSpPr>
        <p:pic>
          <p:nvPicPr>
            <p:cNvPr id="43" name="Picture 42" descr="gallo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863" y="1919288"/>
              <a:ext cx="1781175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2328863" y="3845376"/>
              <a:ext cx="17811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galloyl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2262430" y="4988913"/>
            <a:ext cx="1780824" cy="1560629"/>
            <a:chOff x="7507288" y="1919288"/>
            <a:chExt cx="3662352" cy="3209519"/>
          </a:xfrm>
        </p:grpSpPr>
        <p:pic>
          <p:nvPicPr>
            <p:cNvPr id="46" name="Picture 45" descr="glyoxylo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288" y="1919288"/>
              <a:ext cx="2928937" cy="1782762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7636980" y="5034783"/>
              <a:ext cx="3532660" cy="94024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Glyoxyloyl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  <a:p>
              <a:pPr algn="ctr"/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4118335" y="4636615"/>
            <a:ext cx="3138808" cy="1985303"/>
            <a:chOff x="1012825" y="4273550"/>
            <a:chExt cx="4413250" cy="2791387"/>
          </a:xfrm>
        </p:grpSpPr>
        <p:pic>
          <p:nvPicPr>
            <p:cNvPr id="49" name="Picture 48" descr="heptanamido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25" y="4273550"/>
              <a:ext cx="4413250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1012825" y="6722037"/>
              <a:ext cx="4413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Heptanamido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radical]</a:t>
              </a:r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7588946" y="4254761"/>
            <a:ext cx="1696417" cy="2430221"/>
            <a:chOff x="8202613" y="4273550"/>
            <a:chExt cx="1539875" cy="2205966"/>
          </a:xfrm>
        </p:grpSpPr>
        <p:pic>
          <p:nvPicPr>
            <p:cNvPr id="52" name="Picture 51" descr="hippuro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613" y="4273550"/>
              <a:ext cx="1539875" cy="178276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8202613" y="6136616"/>
              <a:ext cx="15398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Hippuroyl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9667032" y="4862125"/>
            <a:ext cx="2278226" cy="1817829"/>
            <a:chOff x="1711325" y="1919288"/>
            <a:chExt cx="3016250" cy="2406713"/>
          </a:xfrm>
        </p:grpSpPr>
        <p:pic>
          <p:nvPicPr>
            <p:cNvPr id="55" name="Picture 54" descr="homocystein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325" y="1919288"/>
              <a:ext cx="3016250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1711325" y="3983101"/>
              <a:ext cx="3016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Homocysteinyl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2797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72570" y="246738"/>
            <a:ext cx="1785257" cy="1858336"/>
            <a:chOff x="7696200" y="1919288"/>
            <a:chExt cx="2552700" cy="2657194"/>
          </a:xfrm>
        </p:grpSpPr>
        <p:pic>
          <p:nvPicPr>
            <p:cNvPr id="19" name="Picture 18" descr="homoser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1919288"/>
              <a:ext cx="2552700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696200" y="4233581"/>
              <a:ext cx="2552700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Homoseryl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1939701" y="116115"/>
            <a:ext cx="1659842" cy="1992430"/>
            <a:chOff x="2149475" y="4273550"/>
            <a:chExt cx="2139952" cy="2568736"/>
          </a:xfrm>
        </p:grpSpPr>
        <p:pic>
          <p:nvPicPr>
            <p:cNvPr id="22" name="Picture 21" descr="hydanto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475" y="4273550"/>
              <a:ext cx="2139950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149476" y="6499386"/>
              <a:ext cx="2139951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Hydantoyl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substituted carbon radical]</a:t>
              </a:r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3971118" y="275767"/>
            <a:ext cx="1471740" cy="1783138"/>
            <a:chOff x="7300913" y="4273550"/>
            <a:chExt cx="3343275" cy="4050668"/>
          </a:xfrm>
        </p:grpSpPr>
        <p:pic>
          <p:nvPicPr>
            <p:cNvPr id="25" name="Picture 24" descr="iminomethylamino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913" y="4273550"/>
              <a:ext cx="3343275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300913" y="7981317"/>
              <a:ext cx="334327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Iminomethylamino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radical]</a:t>
              </a:r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5833087" y="29028"/>
            <a:ext cx="1718596" cy="2007954"/>
            <a:chOff x="2266950" y="1919288"/>
            <a:chExt cx="1905000" cy="2225742"/>
          </a:xfrm>
        </p:grpSpPr>
        <p:pic>
          <p:nvPicPr>
            <p:cNvPr id="28" name="Picture 27" descr="indazol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950" y="1919288"/>
              <a:ext cx="1905000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66950" y="3802130"/>
              <a:ext cx="19050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Indazolyl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substituted carbon radical]</a:t>
              </a:r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7952206" y="29028"/>
            <a:ext cx="2159000" cy="2217191"/>
            <a:chOff x="7893050" y="1919288"/>
            <a:chExt cx="2159000" cy="2217191"/>
          </a:xfrm>
        </p:grpSpPr>
        <p:pic>
          <p:nvPicPr>
            <p:cNvPr id="31" name="Picture 30" descr="isochroman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3050" y="1919288"/>
              <a:ext cx="2159000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7893050" y="3793579"/>
              <a:ext cx="21590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Isochromanyl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10136643" y="29028"/>
            <a:ext cx="1982787" cy="2215941"/>
            <a:chOff x="2227263" y="4273550"/>
            <a:chExt cx="1982787" cy="2215941"/>
          </a:xfrm>
        </p:grpSpPr>
        <p:pic>
          <p:nvPicPr>
            <p:cNvPr id="34" name="Picture 33" descr="isocoumari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263" y="4273550"/>
              <a:ext cx="1982787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227263" y="6146591"/>
              <a:ext cx="19827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Isocoumarinyl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261253" y="2808150"/>
            <a:ext cx="1456790" cy="1594505"/>
            <a:chOff x="7877175" y="4273550"/>
            <a:chExt cx="2189163" cy="2396110"/>
          </a:xfrm>
        </p:grpSpPr>
        <p:pic>
          <p:nvPicPr>
            <p:cNvPr id="37" name="Picture 36" descr="isosemicarbazido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175" y="4273550"/>
              <a:ext cx="2189163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7877175" y="6326761"/>
              <a:ext cx="218916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Isosemicarbazido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radical]</a:t>
              </a:r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2097088" y="2383736"/>
            <a:ext cx="1792741" cy="1980503"/>
            <a:chOff x="2097088" y="1919288"/>
            <a:chExt cx="2243137" cy="2478074"/>
          </a:xfrm>
        </p:grpSpPr>
        <p:pic>
          <p:nvPicPr>
            <p:cNvPr id="40" name="Picture 39" descr="isovaler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088" y="1919288"/>
              <a:ext cx="2243137" cy="178276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097088" y="4054461"/>
              <a:ext cx="224313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Isovaleryl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4160748" y="2377437"/>
            <a:ext cx="2002080" cy="1862209"/>
            <a:chOff x="7680325" y="1919288"/>
            <a:chExt cx="2582863" cy="2402420"/>
          </a:xfrm>
        </p:grpSpPr>
        <p:pic>
          <p:nvPicPr>
            <p:cNvPr id="43" name="Picture 42" descr="leuc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325" y="1919288"/>
              <a:ext cx="2582863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680325" y="3978808"/>
              <a:ext cx="25828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Leucyl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6441806" y="2200199"/>
            <a:ext cx="2063565" cy="2600209"/>
            <a:chOff x="2370138" y="4273550"/>
            <a:chExt cx="1697037" cy="2138363"/>
          </a:xfrm>
        </p:grpSpPr>
        <p:pic>
          <p:nvPicPr>
            <p:cNvPr id="46" name="Picture 45" descr="linal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138" y="4273550"/>
              <a:ext cx="1697037" cy="1782763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2370138" y="6069013"/>
              <a:ext cx="1697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Linalyl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[Aliphatic carbon radical]</a:t>
              </a:r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8880324" y="2421437"/>
            <a:ext cx="2766362" cy="1999696"/>
            <a:chOff x="7313613" y="4273550"/>
            <a:chExt cx="3509948" cy="2537204"/>
          </a:xfrm>
        </p:grpSpPr>
        <p:pic>
          <p:nvPicPr>
            <p:cNvPr id="49" name="Picture 48" descr="lys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613" y="4273550"/>
              <a:ext cx="3317875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7505686" y="6467855"/>
              <a:ext cx="3317875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Lysyl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29028" y="4589011"/>
            <a:ext cx="2774950" cy="2205925"/>
            <a:chOff x="7585075" y="4273550"/>
            <a:chExt cx="2774950" cy="2205925"/>
          </a:xfrm>
        </p:grpSpPr>
        <p:pic>
          <p:nvPicPr>
            <p:cNvPr id="52" name="Picture 51" descr="m-phenetidino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075" y="4273550"/>
              <a:ext cx="2774950" cy="178276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7585075" y="6136575"/>
              <a:ext cx="27749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m-</a:t>
              </a:r>
              <a:r>
                <a:rPr lang="en-US" sz="1200" dirty="0" err="1">
                  <a:solidFill>
                    <a:srgbClr val="FF0000"/>
                  </a:solidFill>
                </a:rPr>
                <a:t>phenetidino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substituted carbon radical]</a:t>
              </a:r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2803894" y="4679220"/>
            <a:ext cx="2416175" cy="2138362"/>
            <a:chOff x="2011363" y="1919288"/>
            <a:chExt cx="2416175" cy="2138362"/>
          </a:xfrm>
        </p:grpSpPr>
        <p:pic>
          <p:nvPicPr>
            <p:cNvPr id="55" name="Picture 54" descr="menthen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363" y="1919288"/>
              <a:ext cx="2416175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2011363" y="3714750"/>
              <a:ext cx="24161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Menthenyl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[Aliphatic carbon radical]</a:t>
              </a:r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5342423" y="4875073"/>
            <a:ext cx="2035611" cy="1939157"/>
            <a:chOff x="7850188" y="1919288"/>
            <a:chExt cx="2244725" cy="2138362"/>
          </a:xfrm>
        </p:grpSpPr>
        <p:pic>
          <p:nvPicPr>
            <p:cNvPr id="58" name="Picture 57" descr="menth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188" y="1919288"/>
              <a:ext cx="2244725" cy="1782762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7850188" y="3714750"/>
              <a:ext cx="22447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Menthyl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[Aliphatic carbon radical]</a:t>
              </a:r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7747085" y="4819832"/>
            <a:ext cx="1806817" cy="1960279"/>
            <a:chOff x="2224278" y="4273550"/>
            <a:chExt cx="1977835" cy="2145823"/>
          </a:xfrm>
        </p:grpSpPr>
        <p:pic>
          <p:nvPicPr>
            <p:cNvPr id="61" name="Picture 60" descr="mesit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88" y="4273550"/>
              <a:ext cx="1965325" cy="178276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2224278" y="6076473"/>
              <a:ext cx="19653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Mesityl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[Aromatic carbon radical]</a:t>
              </a:r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10165663" y="4763470"/>
            <a:ext cx="1796945" cy="1932103"/>
            <a:chOff x="7777163" y="4273550"/>
            <a:chExt cx="2389187" cy="2568889"/>
          </a:xfrm>
        </p:grpSpPr>
        <p:pic>
          <p:nvPicPr>
            <p:cNvPr id="64" name="Picture 63" descr="mesoxalo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7163" y="4273550"/>
              <a:ext cx="2389187" cy="178276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7777163" y="6499540"/>
              <a:ext cx="238918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Mesoxalo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  <a:p>
              <a:pPr algn="ctr"/>
              <a:endParaRPr 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86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03197" y="128867"/>
            <a:ext cx="1241828" cy="1872338"/>
            <a:chOff x="2401888" y="1919288"/>
            <a:chExt cx="1633537" cy="2462929"/>
          </a:xfrm>
        </p:grpSpPr>
        <p:pic>
          <p:nvPicPr>
            <p:cNvPr id="3" name="Picture 2" descr="methacrylo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888" y="1919288"/>
              <a:ext cx="1633537" cy="17827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401888" y="4039317"/>
              <a:ext cx="16335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Methacryloyl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  <p:grpSp>
        <p:nvGrpSpPr>
          <p:cNvPr id="8" name="Group 7"/>
          <p:cNvGrpSpPr>
            <a:grpSpLocks noGrp="1" noUngrp="1" noChangeAspect="1"/>
          </p:cNvGrpSpPr>
          <p:nvPr/>
        </p:nvGrpSpPr>
        <p:grpSpPr>
          <a:xfrm>
            <a:off x="1877633" y="559595"/>
            <a:ext cx="1271964" cy="1569440"/>
            <a:chOff x="7554913" y="1919288"/>
            <a:chExt cx="2833687" cy="3496402"/>
          </a:xfrm>
        </p:grpSpPr>
        <p:pic>
          <p:nvPicPr>
            <p:cNvPr id="6" name="Picture 5" descr="methaneazo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913" y="1919288"/>
              <a:ext cx="2833687" cy="178276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554913" y="5072791"/>
              <a:ext cx="283368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Methaneazo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radical]</a:t>
              </a:r>
            </a:p>
            <a:p>
              <a:pPr algn="ctr"/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>
            <a:grpSpLocks noGrp="1" noUngrp="1" noChangeAspect="1"/>
          </p:cNvGrpSpPr>
          <p:nvPr/>
        </p:nvGrpSpPr>
        <p:grpSpPr>
          <a:xfrm>
            <a:off x="3538372" y="372492"/>
            <a:ext cx="1425519" cy="1775888"/>
            <a:chOff x="2128838" y="4273550"/>
            <a:chExt cx="2179637" cy="2715353"/>
          </a:xfrm>
        </p:grpSpPr>
        <p:pic>
          <p:nvPicPr>
            <p:cNvPr id="9" name="Picture 8" descr="methoxal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838" y="4273550"/>
              <a:ext cx="2179637" cy="17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128838" y="6646004"/>
              <a:ext cx="217963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Methoxalyl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  <a:p>
              <a:pPr algn="ctr"/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5271796" y="57361"/>
            <a:ext cx="2706687" cy="2181904"/>
            <a:chOff x="1865313" y="1919288"/>
            <a:chExt cx="2706687" cy="2181904"/>
          </a:xfrm>
        </p:grpSpPr>
        <p:pic>
          <p:nvPicPr>
            <p:cNvPr id="28" name="Picture 27" descr="ner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313" y="1919288"/>
              <a:ext cx="2706687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1865313" y="3758292"/>
              <a:ext cx="27066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Neryl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[Aliphatic carbon radical]</a:t>
              </a:r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8353892" y="101598"/>
            <a:ext cx="1733550" cy="2138362"/>
            <a:chOff x="8105775" y="1919288"/>
            <a:chExt cx="1733550" cy="2138362"/>
          </a:xfrm>
        </p:grpSpPr>
        <p:pic>
          <p:nvPicPr>
            <p:cNvPr id="31" name="Picture 30" descr="norborn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775" y="1919288"/>
              <a:ext cx="1733550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8105775" y="3714750"/>
              <a:ext cx="1733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Norbornyl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</a:t>
              </a:r>
              <a:r>
                <a:rPr lang="en-US" sz="1200" b="1" dirty="0" err="1">
                  <a:solidFill>
                    <a:srgbClr val="FF0000"/>
                  </a:solidFill>
                </a:rPr>
                <a:t>Aliphahtic</a:t>
              </a:r>
              <a:r>
                <a:rPr lang="en-US" sz="1200" b="1" dirty="0">
                  <a:solidFill>
                    <a:srgbClr val="FF0000"/>
                  </a:solidFill>
                </a:rPr>
                <a:t> radical]</a:t>
              </a:r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10069972" y="99466"/>
            <a:ext cx="1767352" cy="2046968"/>
            <a:chOff x="2295525" y="4273550"/>
            <a:chExt cx="1846263" cy="2138363"/>
          </a:xfrm>
        </p:grpSpPr>
        <p:pic>
          <p:nvPicPr>
            <p:cNvPr id="34" name="Picture 33" descr="norpina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525" y="4273550"/>
              <a:ext cx="1846263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295525" y="6069013"/>
              <a:ext cx="18462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Norpinanyl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[Aliphatic carbon radical]</a:t>
              </a:r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40330" y="2233255"/>
            <a:ext cx="1962646" cy="2412121"/>
            <a:chOff x="8102600" y="4273550"/>
            <a:chExt cx="1739900" cy="2138363"/>
          </a:xfrm>
        </p:grpSpPr>
        <p:pic>
          <p:nvPicPr>
            <p:cNvPr id="37" name="Picture 36" descr="o-phenetidino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00" y="4273550"/>
              <a:ext cx="1739900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8102600" y="6069013"/>
              <a:ext cx="17399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o-</a:t>
              </a:r>
              <a:r>
                <a:rPr lang="en-US" sz="1200" dirty="0" err="1">
                  <a:solidFill>
                    <a:srgbClr val="FF0000"/>
                  </a:solidFill>
                </a:rPr>
                <a:t>phenetidino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Nitrogen radical]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1988311" y="2275780"/>
            <a:ext cx="2104720" cy="2314334"/>
            <a:chOff x="7999413" y="4273550"/>
            <a:chExt cx="1944687" cy="2138363"/>
          </a:xfrm>
        </p:grpSpPr>
        <p:pic>
          <p:nvPicPr>
            <p:cNvPr id="40" name="Picture 39" descr="p-phenetidino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413" y="4273550"/>
              <a:ext cx="1944687" cy="178276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7999413" y="6069013"/>
              <a:ext cx="19446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p-</a:t>
              </a:r>
              <a:r>
                <a:rPr lang="en-US" sz="1200" dirty="0" err="1">
                  <a:solidFill>
                    <a:srgbClr val="FF0000"/>
                  </a:solidFill>
                </a:rPr>
                <a:t>phenetidino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radical]</a:t>
              </a:r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4351666" y="2635411"/>
            <a:ext cx="946048" cy="1848454"/>
            <a:chOff x="2317750" y="1919288"/>
            <a:chExt cx="1801813" cy="3520507"/>
          </a:xfrm>
        </p:grpSpPr>
        <p:pic>
          <p:nvPicPr>
            <p:cNvPr id="43" name="Picture 42" descr="pentazol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750" y="1919288"/>
              <a:ext cx="1801813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2317750" y="5096895"/>
              <a:ext cx="18018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Pentazolyl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radical]</a:t>
              </a:r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5710628" y="2750704"/>
            <a:ext cx="2069029" cy="1686890"/>
            <a:chOff x="6918325" y="1919288"/>
            <a:chExt cx="4106863" cy="3348340"/>
          </a:xfrm>
        </p:grpSpPr>
        <p:pic>
          <p:nvPicPr>
            <p:cNvPr id="46" name="Picture 45" descr="pentyloxy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325" y="1919288"/>
              <a:ext cx="4106863" cy="1782762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6918325" y="4924729"/>
              <a:ext cx="410686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Pentyloxy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radical]</a:t>
              </a:r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8202390" y="2655071"/>
            <a:ext cx="1506852" cy="1724363"/>
            <a:chOff x="2012725" y="4273550"/>
            <a:chExt cx="2864266" cy="3277715"/>
          </a:xfrm>
        </p:grpSpPr>
        <p:pic>
          <p:nvPicPr>
            <p:cNvPr id="49" name="Picture 48" descr="perchlor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2500" y="4273550"/>
              <a:ext cx="1993900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2012725" y="7395631"/>
              <a:ext cx="2864266" cy="155634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Perchloryl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[Chlorine radical]</a:t>
              </a:r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9709243" y="2240772"/>
            <a:ext cx="2134422" cy="2270511"/>
            <a:chOff x="7849367" y="4273550"/>
            <a:chExt cx="2134422" cy="2270511"/>
          </a:xfrm>
        </p:grpSpPr>
        <p:pic>
          <p:nvPicPr>
            <p:cNvPr id="52" name="Picture 51" descr="perimidin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725" y="4273550"/>
              <a:ext cx="2024063" cy="178276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7849367" y="6170610"/>
              <a:ext cx="2134422" cy="37345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Perimidinyl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substituted carbon radical]</a:t>
              </a:r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349940" y="4604973"/>
            <a:ext cx="3011487" cy="2138362"/>
            <a:chOff x="1712913" y="1919288"/>
            <a:chExt cx="3011487" cy="2138362"/>
          </a:xfrm>
        </p:grpSpPr>
        <p:pic>
          <p:nvPicPr>
            <p:cNvPr id="64" name="Picture 63" descr="phenazin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913" y="1919288"/>
              <a:ext cx="3011487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1712913" y="3714750"/>
              <a:ext cx="3011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Phenazinyl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substituted carbon radical]</a:t>
              </a:r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3547104" y="4630442"/>
            <a:ext cx="3430587" cy="2138362"/>
            <a:chOff x="7256463" y="1919288"/>
            <a:chExt cx="3430587" cy="2138362"/>
          </a:xfrm>
        </p:grpSpPr>
        <p:pic>
          <p:nvPicPr>
            <p:cNvPr id="67" name="Picture 66" descr="phenothiazin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63" y="1919288"/>
              <a:ext cx="3430587" cy="1782762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7256463" y="3714750"/>
              <a:ext cx="3430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Phenothiazinyl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substituted carbon radical]</a:t>
              </a:r>
            </a:p>
          </p:txBody>
        </p:sp>
      </p:grpSp>
      <p:grpSp>
        <p:nvGrpSpPr>
          <p:cNvPr id="69" name="Group 68"/>
          <p:cNvGrpSpPr>
            <a:grpSpLocks noGrp="1" noUngrp="1" noChangeAspect="1"/>
          </p:cNvGrpSpPr>
          <p:nvPr/>
        </p:nvGrpSpPr>
        <p:grpSpPr>
          <a:xfrm>
            <a:off x="7051495" y="4615589"/>
            <a:ext cx="2030413" cy="2138363"/>
            <a:chOff x="2203450" y="4273550"/>
            <a:chExt cx="2030413" cy="2138363"/>
          </a:xfrm>
        </p:grpSpPr>
        <p:pic>
          <p:nvPicPr>
            <p:cNvPr id="70" name="Picture 69" descr="phthalazin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3450" y="4273550"/>
              <a:ext cx="2030413" cy="1782763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2203450" y="6069013"/>
              <a:ext cx="20304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Phthalazinyl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[Nitrogen substituted carbon radical]</a:t>
              </a:r>
            </a:p>
          </p:txBody>
        </p:sp>
      </p:grpSp>
      <p:grpSp>
        <p:nvGrpSpPr>
          <p:cNvPr id="72" name="Group 71"/>
          <p:cNvGrpSpPr>
            <a:grpSpLocks noGrp="1" noUngrp="1" noChangeAspect="1"/>
          </p:cNvGrpSpPr>
          <p:nvPr/>
        </p:nvGrpSpPr>
        <p:grpSpPr>
          <a:xfrm>
            <a:off x="9496267" y="4603525"/>
            <a:ext cx="2301875" cy="2138362"/>
            <a:chOff x="2068513" y="1919288"/>
            <a:chExt cx="2301875" cy="2138362"/>
          </a:xfrm>
        </p:grpSpPr>
        <p:pic>
          <p:nvPicPr>
            <p:cNvPr id="73" name="Picture 72" descr="protocatechuo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513" y="1919288"/>
              <a:ext cx="2301875" cy="1782762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2068513" y="3714750"/>
              <a:ext cx="23018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Protocatechuoyl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[Oxygen substituted carbon radical]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80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Grp="1" noUngrp="1" noChangeAspect="1"/>
          </p:cNvGrpSpPr>
          <p:nvPr/>
        </p:nvGrpSpPr>
        <p:grpSpPr>
          <a:xfrm>
            <a:off x="14513" y="145140"/>
            <a:ext cx="2162629" cy="2326726"/>
            <a:chOff x="7978775" y="1919288"/>
            <a:chExt cx="1987550" cy="2138362"/>
          </a:xfrm>
        </p:grpSpPr>
        <p:pic>
          <p:nvPicPr>
            <p:cNvPr id="6" name="Picture 5" descr="pyren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75" y="1919288"/>
              <a:ext cx="1987550" cy="178276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78775" y="3714750"/>
              <a:ext cx="1987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</a:rPr>
                <a:t>Pyrenyl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[Aromatic carbon radical]</a:t>
              </a:r>
            </a:p>
          </p:txBody>
        </p:sp>
      </p:grpSp>
      <p:grpSp>
        <p:nvGrpSpPr>
          <p:cNvPr id="11" name="Group 10"/>
          <p:cNvGrpSpPr>
            <a:grpSpLocks noGrp="1" noUngrp="1" noChangeAspect="1"/>
          </p:cNvGrpSpPr>
          <p:nvPr/>
        </p:nvGrpSpPr>
        <p:grpSpPr>
          <a:xfrm>
            <a:off x="4009494" y="101598"/>
            <a:ext cx="2132013" cy="2268989"/>
            <a:chOff x="2152650" y="4273550"/>
            <a:chExt cx="2132013" cy="2268989"/>
          </a:xfrm>
        </p:grpSpPr>
        <p:pic>
          <p:nvPicPr>
            <p:cNvPr id="9" name="Picture 8" descr="4aminophenyl_sulfa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650" y="4273550"/>
              <a:ext cx="2132013" cy="17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152650" y="6199639"/>
              <a:ext cx="21320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4aminophenyl_sulfanyl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6162441" y="130626"/>
            <a:ext cx="2098675" cy="2225447"/>
            <a:chOff x="7923213" y="4273550"/>
            <a:chExt cx="2098675" cy="2225447"/>
          </a:xfrm>
        </p:grpSpPr>
        <p:pic>
          <p:nvPicPr>
            <p:cNvPr id="12" name="Picture 11" descr="4bromophenyl_sulfan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3213" y="4273550"/>
              <a:ext cx="2098675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6156097"/>
              <a:ext cx="2098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4bromophenyl_sulfanyl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2288602" y="114120"/>
            <a:ext cx="1717341" cy="2343846"/>
            <a:chOff x="2430463" y="1919288"/>
            <a:chExt cx="1577975" cy="2153638"/>
          </a:xfrm>
        </p:grpSpPr>
        <p:pic>
          <p:nvPicPr>
            <p:cNvPr id="16" name="Picture 15" descr="26dimethylphenyl_sulfan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463" y="1919288"/>
              <a:ext cx="1577975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430463" y="3730026"/>
              <a:ext cx="15779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26dimethylphenyl_sulfanyl</a:t>
              </a:r>
            </a:p>
            <a:p>
              <a:pPr algn="ctr"/>
              <a:r>
                <a:rPr lang="en-US" sz="1200" b="1" dirty="0"/>
                <a:t>[Sulphur radical]</a:t>
              </a:r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8374542" y="213996"/>
            <a:ext cx="1803400" cy="2138362"/>
            <a:chOff x="2317750" y="1919288"/>
            <a:chExt cx="1803400" cy="2138362"/>
          </a:xfrm>
        </p:grpSpPr>
        <p:pic>
          <p:nvPicPr>
            <p:cNvPr id="19" name="Picture 18" descr="4methoxyphenyl_sulfan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750" y="1919288"/>
              <a:ext cx="1803400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317750" y="3714750"/>
              <a:ext cx="1803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4methoxyphenyl_sulfanyl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10112223" y="130626"/>
            <a:ext cx="1981183" cy="2170306"/>
            <a:chOff x="7842250" y="1919288"/>
            <a:chExt cx="2362877" cy="2588435"/>
          </a:xfrm>
        </p:grpSpPr>
        <p:pic>
          <p:nvPicPr>
            <p:cNvPr id="22" name="Picture 21" descr="4methylphenyl_sulfa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250" y="1919288"/>
              <a:ext cx="2259013" cy="178276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946114" y="4164823"/>
              <a:ext cx="22590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4methylphenyl_sulfanyl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215361" y="2493769"/>
            <a:ext cx="2178050" cy="2138363"/>
            <a:chOff x="2130425" y="4273550"/>
            <a:chExt cx="2178050" cy="2138363"/>
          </a:xfrm>
        </p:grpSpPr>
        <p:pic>
          <p:nvPicPr>
            <p:cNvPr id="25" name="Picture 24" descr="4nitrophenyl_sulfan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25" y="4273550"/>
              <a:ext cx="2178050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130425" y="6069013"/>
              <a:ext cx="21780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4nitrophenyl_sulfanyl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2868324" y="2580889"/>
            <a:ext cx="2269733" cy="2157099"/>
            <a:chOff x="7862888" y="4273550"/>
            <a:chExt cx="2269733" cy="2157099"/>
          </a:xfrm>
        </p:grpSpPr>
        <p:pic>
          <p:nvPicPr>
            <p:cNvPr id="28" name="Picture 27" descr="4trifluoromethyl_phenyl_sulfan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2888" y="4273550"/>
              <a:ext cx="2217737" cy="178276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7862888" y="6069012"/>
              <a:ext cx="2269733" cy="36163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4trifluoromethyl_phenyl_sulfanyl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5577668" y="2423179"/>
            <a:ext cx="1819275" cy="2138362"/>
            <a:chOff x="8062913" y="1919288"/>
            <a:chExt cx="1819275" cy="2138362"/>
          </a:xfrm>
        </p:grpSpPr>
        <p:pic>
          <p:nvPicPr>
            <p:cNvPr id="31" name="Picture 30" descr="phenylsulfan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13" y="1919288"/>
              <a:ext cx="1819275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8062913" y="3714750"/>
              <a:ext cx="18192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Phenylsulfanyl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7809863" y="2906466"/>
            <a:ext cx="1334116" cy="1601210"/>
            <a:chOff x="1841500" y="4273550"/>
            <a:chExt cx="2755900" cy="3307642"/>
          </a:xfrm>
        </p:grpSpPr>
        <p:pic>
          <p:nvPicPr>
            <p:cNvPr id="34" name="Picture 33" descr="methyldisulfanyl_sulfan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500" y="4273550"/>
              <a:ext cx="2755900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841500" y="7238292"/>
              <a:ext cx="27559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methyldisulfanyl_sulfanyl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9457230" y="2331415"/>
            <a:ext cx="2168714" cy="2054262"/>
            <a:chOff x="7793038" y="4273550"/>
            <a:chExt cx="2357437" cy="2233025"/>
          </a:xfrm>
        </p:grpSpPr>
        <p:pic>
          <p:nvPicPr>
            <p:cNvPr id="37" name="Picture 36" descr="phenyldisulfan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038" y="4273550"/>
              <a:ext cx="2357437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7793038" y="6163675"/>
              <a:ext cx="23574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Phenyldisulfanyl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232225" y="4656574"/>
            <a:ext cx="2206172" cy="1985114"/>
            <a:chOff x="1970088" y="1919288"/>
            <a:chExt cx="2498725" cy="2248355"/>
          </a:xfrm>
        </p:grpSpPr>
        <p:pic>
          <p:nvPicPr>
            <p:cNvPr id="52" name="Picture 51" descr="benzenesulfin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088" y="1919288"/>
              <a:ext cx="2498725" cy="1782762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1970088" y="3824743"/>
              <a:ext cx="24987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Benzenesulfinyl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2743193" y="5051744"/>
            <a:ext cx="1204690" cy="1549360"/>
            <a:chOff x="7831138" y="1919288"/>
            <a:chExt cx="2282825" cy="2935952"/>
          </a:xfrm>
        </p:grpSpPr>
        <p:pic>
          <p:nvPicPr>
            <p:cNvPr id="55" name="Picture 54" descr="methanesulfin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1138" y="1919288"/>
              <a:ext cx="2282825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7831138" y="4512340"/>
              <a:ext cx="2282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Methanesulfinyl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4290622" y="4937192"/>
            <a:ext cx="1863435" cy="1522148"/>
            <a:chOff x="1254125" y="4273550"/>
            <a:chExt cx="3929063" cy="3209461"/>
          </a:xfrm>
        </p:grpSpPr>
        <p:pic>
          <p:nvPicPr>
            <p:cNvPr id="58" name="Picture 57" descr="methyl_methylimino_sulfan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125" y="4273550"/>
              <a:ext cx="3929063" cy="178276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254125" y="7140111"/>
              <a:ext cx="39290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methyl_methylimino_sulfanyl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6241182" y="4943928"/>
            <a:ext cx="3200286" cy="1751874"/>
            <a:chOff x="6872288" y="4273550"/>
            <a:chExt cx="4336627" cy="2373918"/>
          </a:xfrm>
        </p:grpSpPr>
        <p:pic>
          <p:nvPicPr>
            <p:cNvPr id="61" name="Picture 60" descr="phenyl_methylimino_sulfan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288" y="4273550"/>
              <a:ext cx="4200525" cy="178276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7008390" y="6304568"/>
              <a:ext cx="4200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phenyl_methylimino_sulfanyl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9467461" y="4448881"/>
            <a:ext cx="2724539" cy="2405496"/>
            <a:chOff x="7962897" y="4273550"/>
            <a:chExt cx="2158711" cy="2099403"/>
          </a:xfrm>
        </p:grpSpPr>
        <p:pic>
          <p:nvPicPr>
            <p:cNvPr id="64" name="Picture 63" descr="35bis_trifluoromethyl_benzenesulfon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900" y="4273550"/>
              <a:ext cx="2017713" cy="178276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7962897" y="6030053"/>
              <a:ext cx="2158711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77500" lnSpcReduction="20000"/>
            </a:bodyPr>
            <a:lstStyle/>
            <a:p>
              <a:pPr algn="ctr"/>
              <a:r>
                <a:rPr lang="en-US" sz="1600" dirty="0"/>
                <a:t>35bis_trifluoromethyl_benzenesulfonyl</a:t>
              </a:r>
            </a:p>
            <a:p>
              <a:pPr algn="ctr"/>
              <a:r>
                <a:rPr lang="en-US" sz="1600" b="1" dirty="0"/>
                <a:t>[Sulphur radical]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529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01598" y="43541"/>
            <a:ext cx="2162629" cy="2328585"/>
            <a:chOff x="2225675" y="1919288"/>
            <a:chExt cx="1985963" cy="2138362"/>
          </a:xfrm>
        </p:grpSpPr>
        <p:pic>
          <p:nvPicPr>
            <p:cNvPr id="3" name="Picture 2" descr="4methoxybenzenesulfon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675" y="1919288"/>
              <a:ext cx="1985963" cy="17827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25675" y="3714750"/>
              <a:ext cx="19859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1200" dirty="0"/>
                <a:t>4methoxybenzenesulfonyl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8" name="Group 7"/>
          <p:cNvGrpSpPr>
            <a:grpSpLocks noGrp="1" noUngrp="1" noChangeAspect="1"/>
          </p:cNvGrpSpPr>
          <p:nvPr/>
        </p:nvGrpSpPr>
        <p:grpSpPr>
          <a:xfrm>
            <a:off x="2285983" y="72570"/>
            <a:ext cx="2352675" cy="2268988"/>
            <a:chOff x="7796213" y="1919288"/>
            <a:chExt cx="2352675" cy="2268988"/>
          </a:xfrm>
        </p:grpSpPr>
        <p:pic>
          <p:nvPicPr>
            <p:cNvPr id="6" name="Picture 5" descr="4methylbenzenesulfo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213" y="1919288"/>
              <a:ext cx="2352675" cy="178276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796213" y="3845376"/>
              <a:ext cx="2352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4methylbenzenesulfonyl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11" name="Group 10"/>
          <p:cNvGrpSpPr>
            <a:grpSpLocks noGrp="1" noUngrp="1" noChangeAspect="1"/>
          </p:cNvGrpSpPr>
          <p:nvPr/>
        </p:nvGrpSpPr>
        <p:grpSpPr>
          <a:xfrm>
            <a:off x="4667428" y="58056"/>
            <a:ext cx="2328458" cy="2278741"/>
            <a:chOff x="2098675" y="4273550"/>
            <a:chExt cx="2328458" cy="2278741"/>
          </a:xfrm>
        </p:grpSpPr>
        <p:pic>
          <p:nvPicPr>
            <p:cNvPr id="9" name="Picture 8" descr="4trifluoromethyl_benzenesulfon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675" y="4273550"/>
              <a:ext cx="2239963" cy="17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098675" y="6170610"/>
              <a:ext cx="2328458" cy="38168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4trifluoromethyl_benzenesulfonyl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7597743" y="72570"/>
            <a:ext cx="1933575" cy="2210932"/>
            <a:chOff x="2252663" y="1919288"/>
            <a:chExt cx="1933575" cy="2210932"/>
          </a:xfrm>
        </p:grpSpPr>
        <p:pic>
          <p:nvPicPr>
            <p:cNvPr id="16" name="Picture 15" descr="benzenesulfon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663" y="1919288"/>
              <a:ext cx="1933575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252663" y="3787320"/>
              <a:ext cx="19335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Benzenesulfonyl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9893911" y="362850"/>
            <a:ext cx="1282076" cy="1849697"/>
            <a:chOff x="8023225" y="1919288"/>
            <a:chExt cx="1918785" cy="2768300"/>
          </a:xfrm>
        </p:grpSpPr>
        <p:pic>
          <p:nvPicPr>
            <p:cNvPr id="19" name="Picture 18" descr="methanesulfon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225" y="1919288"/>
              <a:ext cx="1897063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044947" y="4344688"/>
              <a:ext cx="18970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Methanesulfonyl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542025" y="2541409"/>
            <a:ext cx="1402884" cy="1532889"/>
            <a:chOff x="1795463" y="4273550"/>
            <a:chExt cx="2846387" cy="3110156"/>
          </a:xfrm>
        </p:grpSpPr>
        <p:pic>
          <p:nvPicPr>
            <p:cNvPr id="22" name="Picture 21" descr="methoxysulfo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463" y="4273550"/>
              <a:ext cx="2846387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795463" y="7040807"/>
              <a:ext cx="284638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Methoxysulfonyl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2835722" y="2421744"/>
            <a:ext cx="1649186" cy="1656771"/>
            <a:chOff x="7988299" y="4273550"/>
            <a:chExt cx="2097733" cy="2107380"/>
          </a:xfrm>
        </p:grpSpPr>
        <p:pic>
          <p:nvPicPr>
            <p:cNvPr id="25" name="Picture 24" descr="NNdimethylsulfamo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300" y="4273550"/>
              <a:ext cx="1968500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988299" y="6161320"/>
              <a:ext cx="2097733" cy="21961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Nndimethylsulfamoyl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4935866" y="2508344"/>
            <a:ext cx="1484166" cy="1613701"/>
            <a:chOff x="1979613" y="1919288"/>
            <a:chExt cx="2479675" cy="2696092"/>
          </a:xfrm>
        </p:grpSpPr>
        <p:pic>
          <p:nvPicPr>
            <p:cNvPr id="40" name="Picture 39" descr="trifluoromethanesulfon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13" y="1919288"/>
              <a:ext cx="2479675" cy="178276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979613" y="4272480"/>
              <a:ext cx="2479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Trifluoromethanesulfonyl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6974005" y="2309526"/>
            <a:ext cx="1981303" cy="1801258"/>
            <a:chOff x="7658100" y="1919288"/>
            <a:chExt cx="2627313" cy="2388558"/>
          </a:xfrm>
        </p:grpSpPr>
        <p:pic>
          <p:nvPicPr>
            <p:cNvPr id="43" name="Picture 42" descr="2ethoxy_2oxoethyl_sulfan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100" y="1919288"/>
              <a:ext cx="2627313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658100" y="3964947"/>
              <a:ext cx="262731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2ethoxy_2oxoethyl_sulfanyl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9930830" y="2537033"/>
            <a:ext cx="1448363" cy="1585380"/>
            <a:chOff x="1936750" y="4273550"/>
            <a:chExt cx="2563813" cy="2806355"/>
          </a:xfrm>
        </p:grpSpPr>
        <p:pic>
          <p:nvPicPr>
            <p:cNvPr id="46" name="Picture 45" descr="2hydroxyethyl_sulfan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750" y="4273550"/>
              <a:ext cx="2563813" cy="1782763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1936750" y="6737005"/>
              <a:ext cx="25638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2hydroxyethyl_sulfanyl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320526" y="4325309"/>
            <a:ext cx="1914525" cy="2138363"/>
            <a:chOff x="8015288" y="4273550"/>
            <a:chExt cx="1914525" cy="2138363"/>
          </a:xfrm>
        </p:grpSpPr>
        <p:pic>
          <p:nvPicPr>
            <p:cNvPr id="49" name="Picture 48" descr="2phenylethyl_sulfan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288" y="4273550"/>
              <a:ext cx="1914525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8015288" y="6069013"/>
              <a:ext cx="1914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2phenylethyl_sulfanyl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2382599" y="4538700"/>
            <a:ext cx="2102316" cy="1967217"/>
            <a:chOff x="1709738" y="1919288"/>
            <a:chExt cx="3019425" cy="2825393"/>
          </a:xfrm>
        </p:grpSpPr>
        <p:pic>
          <p:nvPicPr>
            <p:cNvPr id="52" name="Picture 51" descr="2R_2amino_3methoxy_3oxopropyl_sulfan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738" y="1919288"/>
              <a:ext cx="3019425" cy="1782762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1709738" y="4401780"/>
              <a:ext cx="301942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2R_2amino_3methoxy_3oxopropyl_sulfanyl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4910838" y="4385343"/>
            <a:ext cx="2050426" cy="2058992"/>
            <a:chOff x="7781925" y="1919288"/>
            <a:chExt cx="2381250" cy="2391202"/>
          </a:xfrm>
        </p:grpSpPr>
        <p:pic>
          <p:nvPicPr>
            <p:cNvPr id="55" name="Picture 54" descr="3ethoxy_3oxopropyl_sulfan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1925" y="1919288"/>
              <a:ext cx="2381250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7781925" y="3967590"/>
              <a:ext cx="2381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3ethoxy_3oxopropyl_sulfanyl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7209488" y="4167294"/>
            <a:ext cx="2528887" cy="2283503"/>
            <a:chOff x="1954213" y="4273550"/>
            <a:chExt cx="2528887" cy="2283503"/>
          </a:xfrm>
        </p:grpSpPr>
        <p:pic>
          <p:nvPicPr>
            <p:cNvPr id="58" name="Picture 57" descr="4methoxyphenyl_methyl_sulfan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213" y="4273550"/>
              <a:ext cx="2528887" cy="178276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954213" y="6214153"/>
              <a:ext cx="25288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4methoxyphenyl_methyl_sulfanyl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9818241" y="4303398"/>
            <a:ext cx="2039937" cy="2210933"/>
            <a:chOff x="7951788" y="4273550"/>
            <a:chExt cx="2039937" cy="2210933"/>
          </a:xfrm>
        </p:grpSpPr>
        <p:pic>
          <p:nvPicPr>
            <p:cNvPr id="61" name="Picture 60" descr="4trifluoromethyl_phenyl_methyl_sulfan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88" y="4273550"/>
              <a:ext cx="2039937" cy="178276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7951788" y="6141583"/>
              <a:ext cx="20399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4trifluoromethyl_phenyl_methyl_sulfanyl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776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49934" y="321619"/>
            <a:ext cx="1824037" cy="2138362"/>
            <a:chOff x="2306638" y="1919288"/>
            <a:chExt cx="1824037" cy="2138362"/>
          </a:xfrm>
        </p:grpSpPr>
        <p:pic>
          <p:nvPicPr>
            <p:cNvPr id="3" name="Picture 2" descr="adamantan_1yl_sulfan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638" y="1919288"/>
              <a:ext cx="1824037" cy="17827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306638" y="3714750"/>
              <a:ext cx="1824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adamantan_1yl_sulfanyl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8" name="Group 7"/>
          <p:cNvGrpSpPr>
            <a:grpSpLocks noGrp="1" noUngrp="1" noChangeAspect="1"/>
          </p:cNvGrpSpPr>
          <p:nvPr/>
        </p:nvGrpSpPr>
        <p:grpSpPr>
          <a:xfrm>
            <a:off x="2518702" y="317313"/>
            <a:ext cx="1755775" cy="2138362"/>
            <a:chOff x="8094663" y="1919288"/>
            <a:chExt cx="1755775" cy="2138362"/>
          </a:xfrm>
        </p:grpSpPr>
        <p:pic>
          <p:nvPicPr>
            <p:cNvPr id="6" name="Picture 5" descr="benzylsulfa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663" y="1919288"/>
              <a:ext cx="1755775" cy="178276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094663" y="3714750"/>
              <a:ext cx="17557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Benzylsulfanyl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11" name="Group 10"/>
          <p:cNvGrpSpPr>
            <a:grpSpLocks noGrp="1" noUngrp="1" noChangeAspect="1"/>
          </p:cNvGrpSpPr>
          <p:nvPr/>
        </p:nvGrpSpPr>
        <p:grpSpPr>
          <a:xfrm>
            <a:off x="4570454" y="348342"/>
            <a:ext cx="1662149" cy="1886850"/>
            <a:chOff x="2232025" y="4273550"/>
            <a:chExt cx="1974850" cy="2241822"/>
          </a:xfrm>
        </p:grpSpPr>
        <p:pic>
          <p:nvPicPr>
            <p:cNvPr id="9" name="Picture 8" descr="cyclohexylsulfan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025" y="4273550"/>
              <a:ext cx="1974850" cy="17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232025" y="6172472"/>
              <a:ext cx="19748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Cyclohexylsulfanyl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6775173" y="670666"/>
            <a:ext cx="1236707" cy="1489270"/>
            <a:chOff x="7767638" y="4273550"/>
            <a:chExt cx="2409825" cy="2901968"/>
          </a:xfrm>
        </p:grpSpPr>
        <p:pic>
          <p:nvPicPr>
            <p:cNvPr id="12" name="Picture 11" descr="ethylsulfan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638" y="4273550"/>
              <a:ext cx="2409825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767638" y="6832618"/>
              <a:ext cx="2409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Ethylsulfanyl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8434729" y="819206"/>
            <a:ext cx="1028590" cy="1285365"/>
            <a:chOff x="1651990" y="1919288"/>
            <a:chExt cx="3371205" cy="4212791"/>
          </a:xfrm>
        </p:grpSpPr>
        <p:pic>
          <p:nvPicPr>
            <p:cNvPr id="16" name="Picture 15" descr="sulfan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250" y="1919288"/>
              <a:ext cx="1420813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651990" y="5902962"/>
              <a:ext cx="3371205" cy="22911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9795436" y="512493"/>
            <a:ext cx="1395448" cy="1722703"/>
            <a:chOff x="8113713" y="1919288"/>
            <a:chExt cx="1717675" cy="2120496"/>
          </a:xfrm>
        </p:grpSpPr>
        <p:pic>
          <p:nvPicPr>
            <p:cNvPr id="19" name="Picture 18" descr="tert_butylsulfa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713" y="1919288"/>
              <a:ext cx="1717675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113713" y="3696884"/>
              <a:ext cx="1717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tert_butylsulfanyl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709430" y="3051240"/>
            <a:ext cx="1712703" cy="1665397"/>
            <a:chOff x="1739723" y="4273550"/>
            <a:chExt cx="3516997" cy="3419853"/>
          </a:xfrm>
        </p:grpSpPr>
        <p:pic>
          <p:nvPicPr>
            <p:cNvPr id="22" name="Picture 21" descr="trifluoromethyl_sulfan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588" y="4273550"/>
              <a:ext cx="2116137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739723" y="7275572"/>
              <a:ext cx="3516997" cy="41783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trifluoromethyl_sulfanyl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2673875" y="2725746"/>
            <a:ext cx="1600602" cy="2214153"/>
            <a:chOff x="8183563" y="4273550"/>
            <a:chExt cx="1681934" cy="2326651"/>
          </a:xfrm>
        </p:grpSpPr>
        <p:pic>
          <p:nvPicPr>
            <p:cNvPr id="25" name="Picture 24" descr="trimethylsilyl_sulfan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563" y="4273550"/>
              <a:ext cx="1577975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8183563" y="6265394"/>
              <a:ext cx="1681934" cy="33480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trimethylsilyl_sulfanyl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4453526" y="2367862"/>
            <a:ext cx="2295614" cy="2798364"/>
            <a:chOff x="2341563" y="1919288"/>
            <a:chExt cx="1754187" cy="2138362"/>
          </a:xfrm>
        </p:grpSpPr>
        <p:pic>
          <p:nvPicPr>
            <p:cNvPr id="40" name="Picture 39" descr="triphenylmethyl_sulfan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563" y="1919288"/>
              <a:ext cx="1754187" cy="178276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341563" y="3714750"/>
              <a:ext cx="17541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200" dirty="0" err="1"/>
                <a:t>triphenylmethyl_sulfanyl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6925145" y="2585572"/>
            <a:ext cx="2650812" cy="2354328"/>
            <a:chOff x="7751411" y="1919288"/>
            <a:chExt cx="2443008" cy="2169763"/>
          </a:xfrm>
        </p:grpSpPr>
        <p:pic>
          <p:nvPicPr>
            <p:cNvPr id="43" name="Picture 42" descr="5bromo_1Hindole_1carbothioylsulfan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650" y="1919288"/>
              <a:ext cx="2209800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751411" y="3968896"/>
              <a:ext cx="2443008" cy="120155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/>
                <a:t>5bromo_1Hindole_1carbothioylsulfanyl</a:t>
              </a:r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9702083" y="2513759"/>
            <a:ext cx="2090524" cy="2518288"/>
            <a:chOff x="2352675" y="4273550"/>
            <a:chExt cx="1896309" cy="2284334"/>
          </a:xfrm>
        </p:grpSpPr>
        <p:pic>
          <p:nvPicPr>
            <p:cNvPr id="46" name="Picture 45" descr="diethylcarbamothioyl_sulfan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75" y="4273550"/>
              <a:ext cx="1731963" cy="1782763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2352675" y="6332330"/>
              <a:ext cx="1896309" cy="225554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diethylcarbamothioyl_sulfanyl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873482" y="4971436"/>
            <a:ext cx="1753604" cy="1636389"/>
            <a:chOff x="7708900" y="4273550"/>
            <a:chExt cx="2527300" cy="2358369"/>
          </a:xfrm>
        </p:grpSpPr>
        <p:pic>
          <p:nvPicPr>
            <p:cNvPr id="49" name="Picture 48" descr="ethoxymethanethioyl_sulfan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900" y="4273550"/>
              <a:ext cx="2527300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7708900" y="6289019"/>
              <a:ext cx="2527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/>
                <a:t>ethoxymethanethioyl_sulfanyl</a:t>
              </a:r>
              <a:endParaRPr lang="en-US" sz="1200" dirty="0"/>
            </a:p>
            <a:p>
              <a:pPr algn="ctr"/>
              <a:r>
                <a:rPr lang="en-US" sz="1200" b="1" dirty="0"/>
                <a:t>[Sulphur radical]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82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1811173" y="33409"/>
            <a:ext cx="2112661" cy="2101117"/>
            <a:chOff x="7843838" y="4273550"/>
            <a:chExt cx="2255837" cy="2243510"/>
          </a:xfrm>
        </p:grpSpPr>
        <p:pic>
          <p:nvPicPr>
            <p:cNvPr id="12" name="Picture 11" descr="2-phenylbut-3-en-2-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838" y="4273550"/>
              <a:ext cx="2255837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843838" y="6174161"/>
              <a:ext cx="225583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2-phenylbut-3-en-2-yl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88839" y="93620"/>
            <a:ext cx="1557044" cy="2028563"/>
            <a:chOff x="8132763" y="1919288"/>
            <a:chExt cx="1770786" cy="2307033"/>
          </a:xfrm>
        </p:grpSpPr>
        <p:pic>
          <p:nvPicPr>
            <p:cNvPr id="25" name="Picture 24" descr="1phenyleth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763" y="1919288"/>
              <a:ext cx="1677987" cy="178276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8225562" y="3883421"/>
              <a:ext cx="16779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1phenylethyl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4067010" y="253289"/>
            <a:ext cx="1935163" cy="1908105"/>
            <a:chOff x="2109788" y="1919288"/>
            <a:chExt cx="2217737" cy="2186728"/>
          </a:xfrm>
        </p:grpSpPr>
        <p:pic>
          <p:nvPicPr>
            <p:cNvPr id="28" name="Picture 27" descr="2-phenylpropan-2-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788" y="1919288"/>
              <a:ext cx="2217737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109788" y="3763116"/>
              <a:ext cx="22177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2-phenylpropan-2-yl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6121520" y="253289"/>
            <a:ext cx="1802125" cy="1909371"/>
            <a:chOff x="7899400" y="1919288"/>
            <a:chExt cx="2161587" cy="2290225"/>
          </a:xfrm>
        </p:grpSpPr>
        <p:pic>
          <p:nvPicPr>
            <p:cNvPr id="31" name="Picture 30" descr="4-aminophenyl_meth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400" y="1919288"/>
              <a:ext cx="2144713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7916274" y="3866613"/>
              <a:ext cx="21447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4-aminophenyl_methyl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7989913" y="398522"/>
            <a:ext cx="1939618" cy="1676948"/>
            <a:chOff x="1890713" y="4273550"/>
            <a:chExt cx="2675291" cy="2312993"/>
          </a:xfrm>
        </p:grpSpPr>
        <p:pic>
          <p:nvPicPr>
            <p:cNvPr id="34" name="Picture 33" descr="4-bromophenyl_meth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713" y="4273550"/>
              <a:ext cx="2655887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910117" y="6243643"/>
              <a:ext cx="26558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4-bromophenyl_methyl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10187598" y="346464"/>
            <a:ext cx="1655668" cy="1711900"/>
            <a:chOff x="7853363" y="4273550"/>
            <a:chExt cx="2315486" cy="2394128"/>
          </a:xfrm>
        </p:grpSpPr>
        <p:pic>
          <p:nvPicPr>
            <p:cNvPr id="37" name="Picture 36" descr="4-carboxyphenyl_meth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363" y="4273550"/>
              <a:ext cx="2236787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7932062" y="6324777"/>
              <a:ext cx="223678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4-carboxyphenyl_methyl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0" y="2501992"/>
            <a:ext cx="1747139" cy="1643591"/>
            <a:chOff x="1762765" y="1919288"/>
            <a:chExt cx="2742560" cy="2580015"/>
          </a:xfrm>
        </p:grpSpPr>
        <p:pic>
          <p:nvPicPr>
            <p:cNvPr id="64" name="Picture 63" descr="4-chlorophenyl_meth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988" y="1919288"/>
              <a:ext cx="2573337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1762765" y="4156404"/>
              <a:ext cx="257333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4-chlorophenyl_methyl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2037847" y="2302057"/>
            <a:ext cx="1738454" cy="1885729"/>
            <a:chOff x="7781925" y="1919288"/>
            <a:chExt cx="2379663" cy="2581260"/>
          </a:xfrm>
        </p:grpSpPr>
        <p:pic>
          <p:nvPicPr>
            <p:cNvPr id="67" name="Picture 66" descr="4-cyanophenyl_meth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1925" y="1919288"/>
              <a:ext cx="2379663" cy="1782762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7781925" y="4157648"/>
              <a:ext cx="2379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4-cyanophenyl_methyl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  <a:p>
              <a:pPr algn="ctr"/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9" name="Group 68"/>
          <p:cNvGrpSpPr>
            <a:grpSpLocks noGrp="1" noUngrp="1" noChangeAspect="1"/>
          </p:cNvGrpSpPr>
          <p:nvPr/>
        </p:nvGrpSpPr>
        <p:grpSpPr>
          <a:xfrm>
            <a:off x="4067009" y="2302056"/>
            <a:ext cx="1746828" cy="1916835"/>
            <a:chOff x="2141538" y="4273550"/>
            <a:chExt cx="2154237" cy="2363895"/>
          </a:xfrm>
        </p:grpSpPr>
        <p:pic>
          <p:nvPicPr>
            <p:cNvPr id="70" name="Picture 69" descr="4-fluorophenyl_meth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538" y="4273550"/>
              <a:ext cx="2154237" cy="1782763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2141538" y="6294545"/>
              <a:ext cx="21542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4-fluorophenyl_methyl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72" name="Group 71"/>
          <p:cNvGrpSpPr>
            <a:grpSpLocks noGrp="1" noUngrp="1" noChangeAspect="1"/>
          </p:cNvGrpSpPr>
          <p:nvPr/>
        </p:nvGrpSpPr>
        <p:grpSpPr>
          <a:xfrm>
            <a:off x="6018949" y="2302057"/>
            <a:ext cx="1904695" cy="1890953"/>
            <a:chOff x="7737475" y="4273550"/>
            <a:chExt cx="2486930" cy="2468987"/>
          </a:xfrm>
        </p:grpSpPr>
        <p:pic>
          <p:nvPicPr>
            <p:cNvPr id="73" name="Picture 72" descr="4-hydroxyphenyl_meth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475" y="4273550"/>
              <a:ext cx="2468563" cy="1782763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7755842" y="6399637"/>
              <a:ext cx="24685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4-hydroxyphenyl_methyl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75" name="Group 74"/>
          <p:cNvGrpSpPr>
            <a:grpSpLocks noGrp="1" noUngrp="1" noChangeAspect="1"/>
          </p:cNvGrpSpPr>
          <p:nvPr/>
        </p:nvGrpSpPr>
        <p:grpSpPr>
          <a:xfrm>
            <a:off x="7919969" y="2132164"/>
            <a:ext cx="1983686" cy="2163582"/>
            <a:chOff x="2238375" y="1919288"/>
            <a:chExt cx="1960563" cy="2138362"/>
          </a:xfrm>
        </p:grpSpPr>
        <p:pic>
          <p:nvPicPr>
            <p:cNvPr id="76" name="Picture 75" descr="4-methoxyphenyl_meth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375" y="1919288"/>
              <a:ext cx="1960563" cy="1782762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2238375" y="3714750"/>
              <a:ext cx="19605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4-methoxyphenyl_methyl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78" name="Group 77"/>
          <p:cNvGrpSpPr>
            <a:grpSpLocks noGrp="1" noUngrp="1" noChangeAspect="1"/>
          </p:cNvGrpSpPr>
          <p:nvPr/>
        </p:nvGrpSpPr>
        <p:grpSpPr>
          <a:xfrm>
            <a:off x="10064456" y="2319114"/>
            <a:ext cx="1901954" cy="1947773"/>
            <a:chOff x="7739063" y="1919288"/>
            <a:chExt cx="2504017" cy="2564341"/>
          </a:xfrm>
        </p:grpSpPr>
        <p:pic>
          <p:nvPicPr>
            <p:cNvPr id="79" name="Picture 78" descr="4-methylphenyl_meth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063" y="1919288"/>
              <a:ext cx="2466975" cy="1782762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7776105" y="4140730"/>
              <a:ext cx="2466975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4-methylphenyl_methyl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81" name="Group 80"/>
          <p:cNvGrpSpPr>
            <a:grpSpLocks noGrp="1" noUngrp="1" noChangeAspect="1"/>
          </p:cNvGrpSpPr>
          <p:nvPr/>
        </p:nvGrpSpPr>
        <p:grpSpPr>
          <a:xfrm>
            <a:off x="1" y="4302641"/>
            <a:ext cx="2088656" cy="1840440"/>
            <a:chOff x="1893657" y="4273550"/>
            <a:chExt cx="2543406" cy="2241147"/>
          </a:xfrm>
        </p:grpSpPr>
        <p:pic>
          <p:nvPicPr>
            <p:cNvPr id="82" name="Picture 81" descr="4-trifluoromethyl_phenyl_meth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838" y="4273550"/>
              <a:ext cx="2435225" cy="1782763"/>
            </a:xfrm>
            <a:prstGeom prst="rect">
              <a:avLst/>
            </a:prstGeom>
          </p:spPr>
        </p:pic>
        <p:sp>
          <p:nvSpPr>
            <p:cNvPr id="83" name="Rectangle 82"/>
            <p:cNvSpPr/>
            <p:nvPr/>
          </p:nvSpPr>
          <p:spPr>
            <a:xfrm>
              <a:off x="1893657" y="6171797"/>
              <a:ext cx="24352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4-trifluoromethyl_phenyl_methyl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84" name="Group 83"/>
          <p:cNvGrpSpPr>
            <a:grpSpLocks noGrp="1" noUngrp="1" noChangeAspect="1"/>
          </p:cNvGrpSpPr>
          <p:nvPr/>
        </p:nvGrpSpPr>
        <p:grpSpPr>
          <a:xfrm>
            <a:off x="2105509" y="4202461"/>
            <a:ext cx="2166319" cy="1975649"/>
            <a:chOff x="7799388" y="4273550"/>
            <a:chExt cx="2344737" cy="2138363"/>
          </a:xfrm>
        </p:grpSpPr>
        <p:pic>
          <p:nvPicPr>
            <p:cNvPr id="85" name="Picture 84" descr="4-trimethylsilyl_phenyl_meth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388" y="4273550"/>
              <a:ext cx="2344737" cy="1782763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7799388" y="6069013"/>
              <a:ext cx="23447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4-trimethylsilyl_phenyl_methyl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87" name="Group 86"/>
          <p:cNvGrpSpPr>
            <a:grpSpLocks noGrp="1" noUngrp="1" noChangeAspect="1"/>
          </p:cNvGrpSpPr>
          <p:nvPr/>
        </p:nvGrpSpPr>
        <p:grpSpPr>
          <a:xfrm>
            <a:off x="6790860" y="4375024"/>
            <a:ext cx="2529991" cy="1712585"/>
            <a:chOff x="1498600" y="1919288"/>
            <a:chExt cx="3441700" cy="2329732"/>
          </a:xfrm>
        </p:grpSpPr>
        <p:pic>
          <p:nvPicPr>
            <p:cNvPr id="88" name="Picture 87" descr="9_10_dihydroanthracene_9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600" y="1919288"/>
              <a:ext cx="3441700" cy="1782762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1498600" y="3906121"/>
              <a:ext cx="3441700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9_10_dihydroanthracene_9yl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90" name="Group 89"/>
          <p:cNvGrpSpPr>
            <a:grpSpLocks noGrp="1" noUngrp="1" noChangeAspect="1"/>
          </p:cNvGrpSpPr>
          <p:nvPr/>
        </p:nvGrpSpPr>
        <p:grpSpPr>
          <a:xfrm>
            <a:off x="4315744" y="4402262"/>
            <a:ext cx="2484179" cy="1752112"/>
            <a:chOff x="7415213" y="1919288"/>
            <a:chExt cx="3132413" cy="2209317"/>
          </a:xfrm>
        </p:grpSpPr>
        <p:pic>
          <p:nvPicPr>
            <p:cNvPr id="91" name="Picture 90" descr="9H_fluoren_9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5213" y="1919288"/>
              <a:ext cx="3114675" cy="1782762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>
              <a:off x="7432951" y="3785705"/>
              <a:ext cx="3114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9H_fluoren_9yl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93" name="Group 92"/>
          <p:cNvGrpSpPr>
            <a:grpSpLocks noGrp="1" noUngrp="1" noChangeAspect="1"/>
          </p:cNvGrpSpPr>
          <p:nvPr/>
        </p:nvGrpSpPr>
        <p:grpSpPr>
          <a:xfrm>
            <a:off x="9489301" y="4483751"/>
            <a:ext cx="1727057" cy="1706750"/>
            <a:chOff x="2033588" y="4273550"/>
            <a:chExt cx="2371725" cy="2343840"/>
          </a:xfrm>
        </p:grpSpPr>
        <p:pic>
          <p:nvPicPr>
            <p:cNvPr id="94" name="Picture 93" descr="benz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588" y="4273550"/>
              <a:ext cx="2371725" cy="1782763"/>
            </a:xfrm>
            <a:prstGeom prst="rect">
              <a:avLst/>
            </a:prstGeom>
          </p:spPr>
        </p:pic>
        <p:sp>
          <p:nvSpPr>
            <p:cNvPr id="95" name="Rectangle 94"/>
            <p:cNvSpPr/>
            <p:nvPr/>
          </p:nvSpPr>
          <p:spPr>
            <a:xfrm>
              <a:off x="2033588" y="6274490"/>
              <a:ext cx="23717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Benzyl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777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0" y="319724"/>
            <a:ext cx="1576406" cy="1952044"/>
            <a:chOff x="7882061" y="4273550"/>
            <a:chExt cx="2069977" cy="2563227"/>
          </a:xfrm>
        </p:grpSpPr>
        <p:pic>
          <p:nvPicPr>
            <p:cNvPr id="25" name="Picture 24" descr="difluoro_phenyl_meth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475" y="4273550"/>
              <a:ext cx="1960563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882061" y="6493877"/>
              <a:ext cx="19605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difluoro_phenyl_methyl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1664917" y="379829"/>
            <a:ext cx="2612919" cy="1872756"/>
            <a:chOff x="1522413" y="1919288"/>
            <a:chExt cx="3431020" cy="2459116"/>
          </a:xfrm>
        </p:grpSpPr>
        <p:pic>
          <p:nvPicPr>
            <p:cNvPr id="28" name="Picture 27" descr="diphenylmeth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13" y="1919288"/>
              <a:ext cx="3394075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1559357" y="4035504"/>
              <a:ext cx="3394076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Diphenylmethyl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4249701" y="0"/>
            <a:ext cx="2179234" cy="2438063"/>
            <a:chOff x="8016875" y="1919288"/>
            <a:chExt cx="1911350" cy="2138362"/>
          </a:xfrm>
        </p:grpSpPr>
        <p:pic>
          <p:nvPicPr>
            <p:cNvPr id="31" name="Picture 30" descr="triphenylmeth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875" y="1919288"/>
              <a:ext cx="1911350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8016875" y="3714750"/>
              <a:ext cx="19113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Triphenylmethyl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6478377" y="393895"/>
            <a:ext cx="1774355" cy="1972035"/>
            <a:chOff x="2106613" y="4273550"/>
            <a:chExt cx="2225675" cy="2473637"/>
          </a:xfrm>
        </p:grpSpPr>
        <p:pic>
          <p:nvPicPr>
            <p:cNvPr id="34" name="Picture 33" descr="1-ethyl-3l3-bicyclo[1.1.1]pentane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6613" y="4273550"/>
              <a:ext cx="2225675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106613" y="6404287"/>
              <a:ext cx="2225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3-ethylbicyclo_111_pentan-1-yl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8577726" y="321040"/>
            <a:ext cx="1521780" cy="2044891"/>
            <a:chOff x="8099425" y="4273550"/>
            <a:chExt cx="1760941" cy="2366263"/>
          </a:xfrm>
        </p:grpSpPr>
        <p:pic>
          <p:nvPicPr>
            <p:cNvPr id="37" name="Picture 36" descr="adamantan_1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9425" y="4273550"/>
              <a:ext cx="1744663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8115703" y="6296913"/>
              <a:ext cx="1744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adamantan_1yl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10261472" y="323558"/>
            <a:ext cx="1278214" cy="2008314"/>
            <a:chOff x="2398713" y="1919288"/>
            <a:chExt cx="1678420" cy="2637114"/>
          </a:xfrm>
        </p:grpSpPr>
        <p:pic>
          <p:nvPicPr>
            <p:cNvPr id="52" name="Picture 51" descr="cyclobut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713" y="1919288"/>
              <a:ext cx="1641475" cy="1782762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2435658" y="4213502"/>
              <a:ext cx="16414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Cyclobutyl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379091" y="2554702"/>
            <a:ext cx="1116246" cy="1724293"/>
            <a:chOff x="8280400" y="1919288"/>
            <a:chExt cx="1384300" cy="2138362"/>
          </a:xfrm>
        </p:grpSpPr>
        <p:pic>
          <p:nvPicPr>
            <p:cNvPr id="55" name="Picture 54" descr="cyclohex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00" y="1919288"/>
              <a:ext cx="1384300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8280400" y="3714750"/>
              <a:ext cx="1384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Cyclohexyl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1763391" y="2749318"/>
            <a:ext cx="1398917" cy="1506801"/>
            <a:chOff x="2157413" y="4273550"/>
            <a:chExt cx="2124075" cy="2287883"/>
          </a:xfrm>
        </p:grpSpPr>
        <p:pic>
          <p:nvPicPr>
            <p:cNvPr id="58" name="Picture 57" descr="cyclopent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413" y="4273550"/>
              <a:ext cx="2124075" cy="178276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2157413" y="6218533"/>
              <a:ext cx="21240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Cyclopentyl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3162308" y="2650842"/>
            <a:ext cx="1254948" cy="1563335"/>
            <a:chOff x="7991475" y="4273550"/>
            <a:chExt cx="1984395" cy="2472033"/>
          </a:xfrm>
        </p:grpSpPr>
        <p:pic>
          <p:nvPicPr>
            <p:cNvPr id="61" name="Picture 60" descr="cycloprop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475" y="4273550"/>
              <a:ext cx="1962150" cy="178276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8013720" y="6402683"/>
              <a:ext cx="1962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Cyclopropyl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4520185" y="2697500"/>
            <a:ext cx="1064689" cy="1317374"/>
            <a:chOff x="2087563" y="1919288"/>
            <a:chExt cx="2263775" cy="2801044"/>
          </a:xfrm>
        </p:grpSpPr>
        <p:pic>
          <p:nvPicPr>
            <p:cNvPr id="64" name="Picture 63" descr="ethen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563" y="1919288"/>
              <a:ext cx="2263775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2087563" y="4377432"/>
              <a:ext cx="22637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Ethenyl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5918649" y="2899582"/>
            <a:ext cx="960454" cy="1074351"/>
            <a:chOff x="6667500" y="1919288"/>
            <a:chExt cx="4608513" cy="5155010"/>
          </a:xfrm>
        </p:grpSpPr>
        <p:pic>
          <p:nvPicPr>
            <p:cNvPr id="67" name="Picture 66" descr="ethyn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0" y="1919288"/>
              <a:ext cx="4608513" cy="1782762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6667500" y="6731398"/>
              <a:ext cx="46085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Ethynyl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grpSp>
        <p:nvGrpSpPr>
          <p:cNvPr id="69" name="Group 68"/>
          <p:cNvGrpSpPr>
            <a:grpSpLocks noGrp="1" noUngrp="1" noChangeAspect="1"/>
          </p:cNvGrpSpPr>
          <p:nvPr/>
        </p:nvGrpSpPr>
        <p:grpSpPr>
          <a:xfrm>
            <a:off x="7068926" y="2895231"/>
            <a:ext cx="1315419" cy="1262797"/>
            <a:chOff x="1684338" y="4273550"/>
            <a:chExt cx="3135705" cy="3010264"/>
          </a:xfrm>
        </p:grpSpPr>
        <p:pic>
          <p:nvPicPr>
            <p:cNvPr id="70" name="Picture 69" descr="prop_1en_1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8" y="4273550"/>
              <a:ext cx="3068637" cy="1782763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1751406" y="6940913"/>
              <a:ext cx="306863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prop_1en_1yl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[Aliphatic carbon radical]</a:t>
              </a:r>
            </a:p>
          </p:txBody>
        </p:sp>
      </p:grpSp>
      <p:pic>
        <p:nvPicPr>
          <p:cNvPr id="72" name="Picture 71" descr="prop_1en_2yl"/>
          <p:cNvPicPr>
            <a:picLocks noGrp="1" noChangeAspect="1"/>
          </p:cNvPicPr>
          <p:nvPr isPhoto="1"/>
        </p:nvPicPr>
        <p:blipFill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828" y="2943014"/>
            <a:ext cx="1185940" cy="641730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8581110" y="3989369"/>
            <a:ext cx="1465575" cy="16376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prop_1en_2yl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[Aliphatic carbon radical]</a:t>
            </a:r>
          </a:p>
        </p:txBody>
      </p:sp>
      <p:grpSp>
        <p:nvGrpSpPr>
          <p:cNvPr id="40" name="Group 39"/>
          <p:cNvGrpSpPr>
            <a:grpSpLocks noGrp="1" noUngrp="1" noChangeAspect="1"/>
          </p:cNvGrpSpPr>
          <p:nvPr/>
        </p:nvGrpSpPr>
        <p:grpSpPr>
          <a:xfrm>
            <a:off x="10090780" y="2640877"/>
            <a:ext cx="1696669" cy="1581987"/>
            <a:chOff x="2126817" y="1919288"/>
            <a:chExt cx="2251371" cy="2099193"/>
          </a:xfrm>
        </p:grpSpPr>
        <p:pic>
          <p:nvPicPr>
            <p:cNvPr id="41" name="Picture 40" descr="1-amino-1-carboxyeth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1238" y="1919288"/>
              <a:ext cx="1876425" cy="1782762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2126817" y="3714751"/>
              <a:ext cx="2251371" cy="30373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1-amino-1-carboxyethyl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[Biological radical]</a:t>
              </a:r>
            </a:p>
          </p:txBody>
        </p:sp>
      </p:grpSp>
      <p:grpSp>
        <p:nvGrpSpPr>
          <p:cNvPr id="43" name="Group 42"/>
          <p:cNvGrpSpPr>
            <a:grpSpLocks noGrp="1" noUngrp="1" noChangeAspect="1"/>
          </p:cNvGrpSpPr>
          <p:nvPr/>
        </p:nvGrpSpPr>
        <p:grpSpPr>
          <a:xfrm>
            <a:off x="227718" y="4566455"/>
            <a:ext cx="1913312" cy="1613795"/>
            <a:chOff x="7704138" y="1919288"/>
            <a:chExt cx="2535237" cy="2138362"/>
          </a:xfrm>
        </p:grpSpPr>
        <p:pic>
          <p:nvPicPr>
            <p:cNvPr id="44" name="Picture 43" descr="1-carboxy-1-acetamidoeth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138" y="1919288"/>
              <a:ext cx="2535237" cy="1782762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7704138" y="3714750"/>
              <a:ext cx="25352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1-carboxy-1-acetamidoethyl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[Biological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6" name="Group 45"/>
          <p:cNvGrpSpPr>
            <a:grpSpLocks noGrp="1" noUngrp="1" noChangeAspect="1"/>
          </p:cNvGrpSpPr>
          <p:nvPr/>
        </p:nvGrpSpPr>
        <p:grpSpPr>
          <a:xfrm>
            <a:off x="2490057" y="4562076"/>
            <a:ext cx="1399985" cy="1858662"/>
            <a:chOff x="2278063" y="4273550"/>
            <a:chExt cx="1881187" cy="2497521"/>
          </a:xfrm>
        </p:grpSpPr>
        <p:pic>
          <p:nvPicPr>
            <p:cNvPr id="47" name="Picture 46" descr="2R_-2-amino-2-carboxyethyl_sulfan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8063" y="4273550"/>
              <a:ext cx="1881187" cy="1782763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2278063" y="6428171"/>
              <a:ext cx="18811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2R_-2-amino-2-carboxyethyl_sulfanyl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[Biological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9" name="Group 48"/>
          <p:cNvGrpSpPr>
            <a:grpSpLocks noGrp="1" noUngrp="1" noChangeAspect="1"/>
          </p:cNvGrpSpPr>
          <p:nvPr/>
        </p:nvGrpSpPr>
        <p:grpSpPr>
          <a:xfrm>
            <a:off x="4279110" y="4325500"/>
            <a:ext cx="1902992" cy="2209189"/>
            <a:chOff x="7942263" y="4273550"/>
            <a:chExt cx="2075919" cy="2409940"/>
          </a:xfrm>
        </p:grpSpPr>
        <p:pic>
          <p:nvPicPr>
            <p:cNvPr id="50" name="Picture 49" descr="2R_3S_4R_5R_-34-dihydroxy-5-_hydroxymethyl_oxolan-2-yl_amin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263" y="4273550"/>
              <a:ext cx="2060575" cy="1782763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7957607" y="6340590"/>
              <a:ext cx="20605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2R_3S_4R_5R_-34-dihydroxy-5-_hydroxymethyl_oxolan-2-yl_aminyl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[Biological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5" name="Group 74"/>
          <p:cNvGrpSpPr>
            <a:grpSpLocks noGrp="1" noUngrp="1" noChangeAspect="1"/>
          </p:cNvGrpSpPr>
          <p:nvPr/>
        </p:nvGrpSpPr>
        <p:grpSpPr>
          <a:xfrm>
            <a:off x="6946168" y="4443481"/>
            <a:ext cx="1602399" cy="1759112"/>
            <a:chOff x="2244725" y="1919288"/>
            <a:chExt cx="1947863" cy="2138362"/>
          </a:xfrm>
        </p:grpSpPr>
        <p:pic>
          <p:nvPicPr>
            <p:cNvPr id="76" name="Picture 75" descr="2S_-2-amino-2-carboxyethyl_oxidan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725" y="1919288"/>
              <a:ext cx="1947863" cy="1782762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2244725" y="3714750"/>
              <a:ext cx="19478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2S_-2-amino-2-carboxyethyl_oxidanyl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[Biological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8" name="Group 77"/>
          <p:cNvGrpSpPr>
            <a:grpSpLocks noGrp="1" noUngrp="1" noChangeAspect="1"/>
          </p:cNvGrpSpPr>
          <p:nvPr/>
        </p:nvGrpSpPr>
        <p:grpSpPr>
          <a:xfrm>
            <a:off x="8855152" y="4389205"/>
            <a:ext cx="3094896" cy="2116155"/>
            <a:chOff x="7408863" y="1919288"/>
            <a:chExt cx="3127375" cy="2138362"/>
          </a:xfrm>
        </p:grpSpPr>
        <p:pic>
          <p:nvPicPr>
            <p:cNvPr id="79" name="Picture 78" descr="adenosine_radical"/>
            <p:cNvPicPr>
              <a:picLocks noRot="1" noChangeAspect="1" noMove="1" noResize="1"/>
            </p:cNvPicPr>
            <p:nvPr isPhoto="1"/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863" y="1919288"/>
              <a:ext cx="3127375" cy="1782762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7408863" y="3714750"/>
              <a:ext cx="31273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adenosine_radical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[Biological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0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2575297" y="262115"/>
            <a:ext cx="1536700" cy="2433784"/>
            <a:chOff x="8204200" y="4273550"/>
            <a:chExt cx="1536700" cy="2433784"/>
          </a:xfrm>
        </p:grpSpPr>
        <p:pic>
          <p:nvPicPr>
            <p:cNvPr id="12" name="Picture 11" descr="pyranose_radica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0" y="4273550"/>
              <a:ext cx="1536700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204200" y="6364434"/>
              <a:ext cx="1536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Pyranose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[Biological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97910" y="104908"/>
            <a:ext cx="2358633" cy="2614880"/>
            <a:chOff x="2254250" y="4273550"/>
            <a:chExt cx="1928813" cy="2138363"/>
          </a:xfrm>
        </p:grpSpPr>
        <p:pic>
          <p:nvPicPr>
            <p:cNvPr id="16" name="Picture 15" descr="guanosine_radica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50" y="4273550"/>
              <a:ext cx="1928813" cy="178276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254250" y="6069013"/>
              <a:ext cx="19288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guanosine_radical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[Biological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6169851" y="262383"/>
            <a:ext cx="1708131" cy="2314179"/>
            <a:chOff x="2254250" y="1919288"/>
            <a:chExt cx="1930400" cy="2615309"/>
          </a:xfrm>
        </p:grpSpPr>
        <p:pic>
          <p:nvPicPr>
            <p:cNvPr id="19" name="Picture 18" descr="2H_132dioxaborol_2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50" y="1919288"/>
              <a:ext cx="1930400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254250" y="4191697"/>
              <a:ext cx="1930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2H_132dioxaborol_2yl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Boryl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8174038" y="371768"/>
            <a:ext cx="2216871" cy="2151311"/>
            <a:chOff x="7694613" y="1919288"/>
            <a:chExt cx="2554287" cy="2478748"/>
          </a:xfrm>
        </p:grpSpPr>
        <p:pic>
          <p:nvPicPr>
            <p:cNvPr id="22" name="Picture 21" descr="4dimethylamino_pyridin1ium_1yl_boranuid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613" y="1919288"/>
              <a:ext cx="2554287" cy="178276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694613" y="4055136"/>
              <a:ext cx="25542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4dimethylamino_pyridin1ium_1yl_boranuidyl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Boryl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4230751" y="371768"/>
            <a:ext cx="1865313" cy="2321243"/>
            <a:chOff x="2286000" y="4273550"/>
            <a:chExt cx="1865313" cy="2321243"/>
          </a:xfrm>
        </p:grpSpPr>
        <p:pic>
          <p:nvPicPr>
            <p:cNvPr id="25" name="Picture 24" descr="13dimethyl1Himidazol_3ium_2yl_boranuid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4273550"/>
              <a:ext cx="1865313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286000" y="6251893"/>
              <a:ext cx="18653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13dimethyl1Himidazol_3ium_2yl_boranuidyl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Boryl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10887569" y="850503"/>
            <a:ext cx="999630" cy="1478183"/>
            <a:chOff x="7208838" y="4273550"/>
            <a:chExt cx="3527425" cy="5216113"/>
          </a:xfrm>
        </p:grpSpPr>
        <p:pic>
          <p:nvPicPr>
            <p:cNvPr id="28" name="Picture 27" descr="bora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8838" y="4273550"/>
              <a:ext cx="3527425" cy="178276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7208838" y="9146762"/>
              <a:ext cx="352742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Boranyl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Boryl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211016" y="3028112"/>
            <a:ext cx="1030968" cy="1474952"/>
            <a:chOff x="2128838" y="1919288"/>
            <a:chExt cx="2181225" cy="3120569"/>
          </a:xfrm>
        </p:grpSpPr>
        <p:pic>
          <p:nvPicPr>
            <p:cNvPr id="31" name="Picture 30" descr="dihydroxyboran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838" y="1919288"/>
              <a:ext cx="2181225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2128838" y="4696958"/>
              <a:ext cx="2181225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Dihydroxyboranyl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Boryl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1363888" y="3108376"/>
            <a:ext cx="1431202" cy="1454068"/>
            <a:chOff x="7489825" y="1919288"/>
            <a:chExt cx="2965450" cy="3012828"/>
          </a:xfrm>
        </p:grpSpPr>
        <p:pic>
          <p:nvPicPr>
            <p:cNvPr id="34" name="Picture 33" descr="dimethylboran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9825" y="1919288"/>
              <a:ext cx="2965450" cy="178276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7489825" y="4589217"/>
              <a:ext cx="2965450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Dimethylboranyl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Boryl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2927046" y="2860463"/>
            <a:ext cx="2440605" cy="1706691"/>
            <a:chOff x="1474788" y="4273550"/>
            <a:chExt cx="3489325" cy="2440051"/>
          </a:xfrm>
        </p:grpSpPr>
        <p:pic>
          <p:nvPicPr>
            <p:cNvPr id="37" name="Picture 36" descr="diphenylboran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788" y="4273550"/>
              <a:ext cx="3489325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474788" y="6370701"/>
              <a:ext cx="34893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Diphenylboranyl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Boryl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5515868" y="2780286"/>
            <a:ext cx="1508000" cy="1877635"/>
            <a:chOff x="7924800" y="4273550"/>
            <a:chExt cx="2093913" cy="2607164"/>
          </a:xfrm>
        </p:grpSpPr>
        <p:pic>
          <p:nvPicPr>
            <p:cNvPr id="40" name="Picture 39" descr="tetramethyl-1,3,2-dioxaborolan-2-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4273550"/>
              <a:ext cx="2093913" cy="178276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7924800" y="6537814"/>
              <a:ext cx="20939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tetramethyl-1,3,2-dioxaborolan-2-yl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Boryl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7056535" y="2702296"/>
            <a:ext cx="1872649" cy="2050779"/>
            <a:chOff x="2243138" y="1919288"/>
            <a:chExt cx="1952625" cy="2138362"/>
          </a:xfrm>
        </p:grpSpPr>
        <p:pic>
          <p:nvPicPr>
            <p:cNvPr id="43" name="Picture 42" descr="trimethoxyphosphaniumyl_boranuid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138" y="1919288"/>
              <a:ext cx="1952625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2243138" y="3714750"/>
              <a:ext cx="19526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trimethoxyphosphaniumyl_boranuidyl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Boryl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8930621" y="2763627"/>
            <a:ext cx="1384008" cy="1840143"/>
            <a:chOff x="8080375" y="1919288"/>
            <a:chExt cx="1801070" cy="2394659"/>
          </a:xfrm>
        </p:grpSpPr>
        <p:pic>
          <p:nvPicPr>
            <p:cNvPr id="46" name="Picture 45" descr="trimethylazaniumyl_boranuid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375" y="1919288"/>
              <a:ext cx="1782763" cy="1782762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8098682" y="3971047"/>
              <a:ext cx="17827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trimethylazaniumyl_boranuidyl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Boryl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10376704" y="2603633"/>
            <a:ext cx="1815296" cy="2061625"/>
            <a:chOff x="2084388" y="4273550"/>
            <a:chExt cx="2270125" cy="2578173"/>
          </a:xfrm>
        </p:grpSpPr>
        <p:pic>
          <p:nvPicPr>
            <p:cNvPr id="49" name="Picture 48" descr="1,3-dimethyl-2-oxo-1,3,2-diazaphospholidin-2-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388" y="4273550"/>
              <a:ext cx="2270125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2084388" y="6508822"/>
              <a:ext cx="227012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1,3-dimethyl-2-oxo-1,3,2-diazaphospholidin-2-yl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Phosphoryl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172142" y="4865611"/>
            <a:ext cx="1977684" cy="1837204"/>
            <a:chOff x="7648575" y="4273550"/>
            <a:chExt cx="2646363" cy="2458388"/>
          </a:xfrm>
        </p:grpSpPr>
        <p:pic>
          <p:nvPicPr>
            <p:cNvPr id="52" name="Picture 51" descr="bis_dimethylamino_phosphan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575" y="4273550"/>
              <a:ext cx="2646363" cy="178276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7648575" y="6389037"/>
              <a:ext cx="2646363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bis_dimethylamino_phosphanyl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Phosphoryl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2168542" y="4913791"/>
            <a:ext cx="2228863" cy="1737274"/>
            <a:chOff x="1765300" y="1919288"/>
            <a:chExt cx="2908300" cy="2266854"/>
          </a:xfrm>
        </p:grpSpPr>
        <p:pic>
          <p:nvPicPr>
            <p:cNvPr id="55" name="Picture 54" descr="diethoxyphosphoroso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300" y="1919288"/>
              <a:ext cx="2908300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1765300" y="3843242"/>
              <a:ext cx="2908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Diethoxyphosphoroso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Phosphoryl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4515220" y="5201559"/>
            <a:ext cx="1817404" cy="1387756"/>
            <a:chOff x="6899275" y="1919288"/>
            <a:chExt cx="4144963" cy="3165062"/>
          </a:xfrm>
        </p:grpSpPr>
        <p:pic>
          <p:nvPicPr>
            <p:cNvPr id="58" name="Picture 57" descr="dimethoxyphosphan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9275" y="1919288"/>
              <a:ext cx="4144963" cy="1782762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6899275" y="4741451"/>
              <a:ext cx="414496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Dimethoxyphosphanyl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Phosphoryl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6394080" y="5077122"/>
            <a:ext cx="1507793" cy="1531893"/>
            <a:chOff x="1770063" y="4273550"/>
            <a:chExt cx="2980614" cy="3028257"/>
          </a:xfrm>
        </p:grpSpPr>
        <p:pic>
          <p:nvPicPr>
            <p:cNvPr id="61" name="Picture 60" descr="dimethylphosphan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063" y="4273550"/>
              <a:ext cx="2897187" cy="178276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1853490" y="6958906"/>
              <a:ext cx="289718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dimethylphosphanyl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Phosphoryl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7978623" y="5029433"/>
            <a:ext cx="1291986" cy="1615705"/>
            <a:chOff x="7988300" y="4273550"/>
            <a:chExt cx="1968500" cy="2461723"/>
          </a:xfrm>
        </p:grpSpPr>
        <p:pic>
          <p:nvPicPr>
            <p:cNvPr id="64" name="Picture 63" descr="dimethylphosphoroso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300" y="4273550"/>
              <a:ext cx="1968500" cy="178276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7988300" y="6392373"/>
              <a:ext cx="19685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dimethylphosphoroso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Phosphoryl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9452093" y="4770085"/>
            <a:ext cx="2571094" cy="1883934"/>
            <a:chOff x="1801813" y="1919288"/>
            <a:chExt cx="2833687" cy="2076346"/>
          </a:xfrm>
        </p:grpSpPr>
        <p:pic>
          <p:nvPicPr>
            <p:cNvPr id="67" name="Picture 66" descr="diphenoxyphosphoroso"/>
            <p:cNvPicPr>
              <a:picLocks noRot="1" noChangeAspect="1" noMove="1" noResize="1"/>
            </p:cNvPicPr>
            <p:nvPr isPhoto="1"/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813" y="1919288"/>
              <a:ext cx="2833687" cy="1782762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1801813" y="3652734"/>
              <a:ext cx="28336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Diphenoxyphosphoroso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Phosphoryl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52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Grp="1" noUngrp="1" noChangeAspect="1"/>
          </p:cNvGrpSpPr>
          <p:nvPr/>
        </p:nvGrpSpPr>
        <p:grpSpPr>
          <a:xfrm>
            <a:off x="0" y="735044"/>
            <a:ext cx="2337542" cy="1683814"/>
            <a:chOff x="7367588" y="1919288"/>
            <a:chExt cx="3209925" cy="2312222"/>
          </a:xfrm>
        </p:grpSpPr>
        <p:pic>
          <p:nvPicPr>
            <p:cNvPr id="6" name="Picture 5" descr="diphenylphospha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588" y="1919288"/>
              <a:ext cx="3209925" cy="178276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367588" y="3888610"/>
              <a:ext cx="32099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Diphenylphosphanyl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Phosphoryl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Group 10"/>
          <p:cNvGrpSpPr>
            <a:grpSpLocks noGrp="1" noUngrp="1" noChangeAspect="1"/>
          </p:cNvGrpSpPr>
          <p:nvPr/>
        </p:nvGrpSpPr>
        <p:grpSpPr>
          <a:xfrm>
            <a:off x="2387854" y="434167"/>
            <a:ext cx="2506239" cy="2005755"/>
            <a:chOff x="1725613" y="4273550"/>
            <a:chExt cx="2986087" cy="2389779"/>
          </a:xfrm>
        </p:grpSpPr>
        <p:pic>
          <p:nvPicPr>
            <p:cNvPr id="9" name="Picture 8" descr="diphenylphosphoroso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613" y="4273550"/>
              <a:ext cx="2986087" cy="17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725613" y="6320429"/>
              <a:ext cx="29860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Diphenylphosphoroso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Phosphoryl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4964432" y="1"/>
            <a:ext cx="2433896" cy="2453936"/>
            <a:chOff x="7912100" y="4273550"/>
            <a:chExt cx="2120900" cy="2138363"/>
          </a:xfrm>
        </p:grpSpPr>
        <p:pic>
          <p:nvPicPr>
            <p:cNvPr id="12" name="Picture 11" descr="111333hexamethyl_2trimethylsilyl_oxy_trisilan_2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2100" y="4273550"/>
              <a:ext cx="2120900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12100" y="6069013"/>
              <a:ext cx="21209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111333hexamethyl_2trimethylsilyl_oxy_trisilan_2yl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Silyl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7648217" y="186130"/>
            <a:ext cx="2142893" cy="2385518"/>
            <a:chOff x="2259013" y="1919288"/>
            <a:chExt cx="1920875" cy="2138362"/>
          </a:xfrm>
        </p:grpSpPr>
        <p:pic>
          <p:nvPicPr>
            <p:cNvPr id="16" name="Picture 15" descr="111333hexamethyl_2trimethylsilyl_trisilan_2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013" y="1919288"/>
              <a:ext cx="1920875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259013" y="3714750"/>
              <a:ext cx="19208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111333hexamethyl_2trimethylsilyl_trisilan_2yl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Silyl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9796189" y="242401"/>
            <a:ext cx="2176463" cy="2208700"/>
            <a:chOff x="7883525" y="1919288"/>
            <a:chExt cx="2176463" cy="2208700"/>
          </a:xfrm>
        </p:grpSpPr>
        <p:pic>
          <p:nvPicPr>
            <p:cNvPr id="19" name="Picture 18" descr="diethoxy_methyl_sil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525" y="1919288"/>
              <a:ext cx="2176463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883525" y="3785088"/>
              <a:ext cx="21764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diethoxy_methyl_silyl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Silyl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120650" y="2543700"/>
            <a:ext cx="1550987" cy="2377519"/>
            <a:chOff x="2443163" y="4273550"/>
            <a:chExt cx="1550987" cy="2377519"/>
          </a:xfrm>
        </p:grpSpPr>
        <p:pic>
          <p:nvPicPr>
            <p:cNvPr id="22" name="Picture 21" descr="ethoxydimethylsil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163" y="4273550"/>
              <a:ext cx="1550987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443163" y="6308169"/>
              <a:ext cx="15509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Ethoxydimethylsilyl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Silyl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1834284" y="2610200"/>
            <a:ext cx="2138363" cy="2363451"/>
            <a:chOff x="7902575" y="4273550"/>
            <a:chExt cx="2138363" cy="2363451"/>
          </a:xfrm>
        </p:grpSpPr>
        <p:pic>
          <p:nvPicPr>
            <p:cNvPr id="25" name="Picture 24" descr="triethoxysil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575" y="4273550"/>
              <a:ext cx="2138363" cy="178276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902575" y="6294101"/>
              <a:ext cx="21383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Triethoxysilyl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Silyl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4011353" y="2661555"/>
            <a:ext cx="1498821" cy="2367907"/>
            <a:chOff x="2314575" y="1919288"/>
            <a:chExt cx="1808163" cy="2856624"/>
          </a:xfrm>
        </p:grpSpPr>
        <p:pic>
          <p:nvPicPr>
            <p:cNvPr id="28" name="Picture 27" descr="trimethylsil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75" y="1919288"/>
              <a:ext cx="1808163" cy="178276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314575" y="4433012"/>
              <a:ext cx="18081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Trimethylsilyl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Silyl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5566299" y="2551369"/>
            <a:ext cx="2434007" cy="2621508"/>
            <a:chOff x="8053388" y="1919288"/>
            <a:chExt cx="1836737" cy="1978229"/>
          </a:xfrm>
        </p:grpSpPr>
        <p:pic>
          <p:nvPicPr>
            <p:cNvPr id="31" name="Picture 30" descr="triphenylsil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388" y="1919288"/>
              <a:ext cx="1836737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8053388" y="3554617"/>
              <a:ext cx="18367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Triphenylsilyl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Silyl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7942052" y="2666467"/>
            <a:ext cx="1916844" cy="2308561"/>
            <a:chOff x="2319338" y="4273550"/>
            <a:chExt cx="1837614" cy="2213138"/>
          </a:xfrm>
        </p:grpSpPr>
        <p:pic>
          <p:nvPicPr>
            <p:cNvPr id="34" name="Picture 33" descr="tris_propan_2yl_sil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338" y="4273550"/>
              <a:ext cx="1800225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356727" y="6143788"/>
              <a:ext cx="18002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tris_propan_2yl_silyl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Silyl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10263132" y="2817865"/>
            <a:ext cx="1344924" cy="2105846"/>
            <a:chOff x="8013700" y="4273550"/>
            <a:chExt cx="1916113" cy="3000204"/>
          </a:xfrm>
        </p:grpSpPr>
        <p:pic>
          <p:nvPicPr>
            <p:cNvPr id="37" name="Picture 36" descr="1H_pyrazol_3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3700" y="4273550"/>
              <a:ext cx="1916113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8013700" y="6930854"/>
              <a:ext cx="19161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1H_pyrazol_3yl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383796" y="4981810"/>
            <a:ext cx="1146476" cy="1644624"/>
            <a:chOff x="2473325" y="1919288"/>
            <a:chExt cx="1490663" cy="2138362"/>
          </a:xfrm>
        </p:grpSpPr>
        <p:pic>
          <p:nvPicPr>
            <p:cNvPr id="40" name="Picture 39" descr="1H_pyrrol_2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325" y="1919288"/>
              <a:ext cx="1490663" cy="178276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473325" y="3714750"/>
              <a:ext cx="1490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1H_pyrrol_2yl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2011267" y="5071272"/>
            <a:ext cx="1435318" cy="1499896"/>
            <a:chOff x="7807325" y="1919288"/>
            <a:chExt cx="2330450" cy="2435304"/>
          </a:xfrm>
        </p:grpSpPr>
        <p:pic>
          <p:nvPicPr>
            <p:cNvPr id="43" name="Picture 42" descr="1H_pyrrol_3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325" y="1919288"/>
              <a:ext cx="2330450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807325" y="4011692"/>
              <a:ext cx="23304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1H_pyrrol_3yl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4075847" y="5065811"/>
            <a:ext cx="1062988" cy="1567746"/>
            <a:chOff x="2568575" y="4273550"/>
            <a:chExt cx="1301750" cy="2138363"/>
          </a:xfrm>
        </p:grpSpPr>
        <p:pic>
          <p:nvPicPr>
            <p:cNvPr id="46" name="Picture 45" descr="pyrazin_2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575" y="4273550"/>
              <a:ext cx="1301750" cy="1782763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2568575" y="6069013"/>
              <a:ext cx="13017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pyrazin_2yl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5297069" y="5009999"/>
            <a:ext cx="1164894" cy="1698968"/>
            <a:chOff x="8323263" y="4273550"/>
            <a:chExt cx="1466164" cy="2138363"/>
          </a:xfrm>
        </p:grpSpPr>
        <p:pic>
          <p:nvPicPr>
            <p:cNvPr id="49" name="Picture 48" descr="pyridin_2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263" y="4273550"/>
              <a:ext cx="1296987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8323263" y="6069013"/>
              <a:ext cx="1466164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pyridin_2yl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7255023" y="5155152"/>
            <a:ext cx="1722722" cy="1619723"/>
            <a:chOff x="2243138" y="1919288"/>
            <a:chExt cx="2384554" cy="2241984"/>
          </a:xfrm>
        </p:grpSpPr>
        <p:pic>
          <p:nvPicPr>
            <p:cNvPr id="52" name="Picture 51" descr="pyridin_3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138" y="1919288"/>
              <a:ext cx="1952625" cy="1782762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2243138" y="3714750"/>
              <a:ext cx="2384554" cy="44652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pyridin_3yl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9060447" y="5012820"/>
            <a:ext cx="1253729" cy="1695555"/>
            <a:chOff x="8181975" y="1919288"/>
            <a:chExt cx="1581150" cy="2138362"/>
          </a:xfrm>
        </p:grpSpPr>
        <p:pic>
          <p:nvPicPr>
            <p:cNvPr id="55" name="Picture 54" descr="pyridin_4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975" y="1919288"/>
              <a:ext cx="1581150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8181975" y="3714750"/>
              <a:ext cx="1581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pyridin_4yl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10507921" y="5036466"/>
            <a:ext cx="1207031" cy="1622626"/>
            <a:chOff x="2424113" y="4273550"/>
            <a:chExt cx="1590675" cy="2138363"/>
          </a:xfrm>
        </p:grpSpPr>
        <p:pic>
          <p:nvPicPr>
            <p:cNvPr id="58" name="Picture 57" descr="pyrimidin_2yl"/>
            <p:cNvPicPr>
              <a:picLocks noRot="1" noChangeAspect="1" noMove="1" noResize="1"/>
            </p:cNvPicPr>
            <p:nvPr isPhoto="1"/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113" y="4273550"/>
              <a:ext cx="1590675" cy="178276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2424113" y="6069013"/>
              <a:ext cx="1590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pyrimidin_2yl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0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196949" y="428870"/>
            <a:ext cx="1438245" cy="2258061"/>
            <a:chOff x="8010525" y="4273550"/>
            <a:chExt cx="1943054" cy="3050617"/>
          </a:xfrm>
        </p:grpSpPr>
        <p:pic>
          <p:nvPicPr>
            <p:cNvPr id="12" name="Picture 11" descr="pyrimidin_4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0525" y="4273550"/>
              <a:ext cx="1924050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029529" y="6981267"/>
              <a:ext cx="19240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pyrimidin_4yl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1799527" y="105795"/>
            <a:ext cx="2583340" cy="2707952"/>
            <a:chOff x="7978775" y="1919288"/>
            <a:chExt cx="1998433" cy="2094831"/>
          </a:xfrm>
        </p:grpSpPr>
        <p:pic>
          <p:nvPicPr>
            <p:cNvPr id="16" name="Picture 15" descr="246trimethoxyphen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75" y="1919288"/>
              <a:ext cx="1987550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989658" y="3671219"/>
              <a:ext cx="1987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246trimethoxyphenyl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4455465" y="58751"/>
            <a:ext cx="2115711" cy="2733917"/>
            <a:chOff x="2314575" y="4273550"/>
            <a:chExt cx="1834142" cy="2370072"/>
          </a:xfrm>
        </p:grpSpPr>
        <p:pic>
          <p:nvPicPr>
            <p:cNvPr id="19" name="Picture 18" descr="246trimethylphen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75" y="4273550"/>
              <a:ext cx="1809750" cy="178276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338967" y="6300723"/>
              <a:ext cx="1809750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246trimethylphenyl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6543040" y="239208"/>
            <a:ext cx="2612585" cy="2546326"/>
            <a:chOff x="1927225" y="4273550"/>
            <a:chExt cx="2612585" cy="2546326"/>
          </a:xfrm>
        </p:grpSpPr>
        <p:pic>
          <p:nvPicPr>
            <p:cNvPr id="22" name="Picture 21" descr="24dimethoxyphen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225" y="4273550"/>
              <a:ext cx="2584450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955360" y="6476976"/>
              <a:ext cx="25844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24dimethoxyphenyl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9602560" y="434907"/>
            <a:ext cx="1623458" cy="2316780"/>
            <a:chOff x="2159000" y="1919288"/>
            <a:chExt cx="2120900" cy="3026665"/>
          </a:xfrm>
        </p:grpSpPr>
        <p:pic>
          <p:nvPicPr>
            <p:cNvPr id="37" name="Picture 36" descr="35difluorophen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000" y="1919288"/>
              <a:ext cx="2120900" cy="178276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2159000" y="4603053"/>
              <a:ext cx="21209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35difluorophenyl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310896" y="2861580"/>
            <a:ext cx="2531123" cy="1803927"/>
            <a:chOff x="1719263" y="1919288"/>
            <a:chExt cx="3000375" cy="2138362"/>
          </a:xfrm>
        </p:grpSpPr>
        <p:pic>
          <p:nvPicPr>
            <p:cNvPr id="40" name="Picture 39" descr="5methyl_2methylsulfamoyl_phen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263" y="1919288"/>
              <a:ext cx="3000375" cy="178276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719263" y="3714750"/>
              <a:ext cx="30003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5methyl_2methylsulfamoyl_phenyl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3563228" y="2841888"/>
            <a:ext cx="1544305" cy="1814520"/>
            <a:chOff x="7969250" y="4273550"/>
            <a:chExt cx="2006600" cy="2357704"/>
          </a:xfrm>
        </p:grpSpPr>
        <p:pic>
          <p:nvPicPr>
            <p:cNvPr id="43" name="Picture 42" descr="pentafluorophen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9250" y="4273550"/>
              <a:ext cx="2006600" cy="1782763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969250" y="6288355"/>
              <a:ext cx="2006600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Pentafluorophenyl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6284958" y="2776998"/>
            <a:ext cx="1304456" cy="1792192"/>
            <a:chOff x="2295525" y="1919288"/>
            <a:chExt cx="1846263" cy="2536579"/>
          </a:xfrm>
        </p:grpSpPr>
        <p:pic>
          <p:nvPicPr>
            <p:cNvPr id="49" name="Picture 48" descr="1,3oxazol_2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525" y="1919288"/>
              <a:ext cx="1846263" cy="1782762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2295525" y="4112967"/>
              <a:ext cx="18462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1,3oxazol_2yl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8140191" y="2767675"/>
            <a:ext cx="1718708" cy="1820950"/>
            <a:chOff x="8061464" y="1919288"/>
            <a:chExt cx="1986080" cy="2104228"/>
          </a:xfrm>
        </p:grpSpPr>
        <p:pic>
          <p:nvPicPr>
            <p:cNvPr id="52" name="Picture 51" descr="furan_2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4363" y="1919288"/>
              <a:ext cx="1476375" cy="1782762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8061464" y="3714750"/>
              <a:ext cx="1986080" cy="308766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furan_2yl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10180230" y="2804805"/>
            <a:ext cx="1550891" cy="1529332"/>
            <a:chOff x="2055813" y="4273550"/>
            <a:chExt cx="2414893" cy="2381322"/>
          </a:xfrm>
        </p:grpSpPr>
        <p:pic>
          <p:nvPicPr>
            <p:cNvPr id="55" name="Picture 54" descr="furan_3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813" y="4273550"/>
              <a:ext cx="2327275" cy="1782763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2143431" y="6311972"/>
              <a:ext cx="23272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furan_3yl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923732" y="5027550"/>
            <a:ext cx="1161100" cy="1607929"/>
            <a:chOff x="8177213" y="4273550"/>
            <a:chExt cx="1608577" cy="2227605"/>
          </a:xfrm>
        </p:grpSpPr>
        <p:pic>
          <p:nvPicPr>
            <p:cNvPr id="58" name="Picture 57" descr="thiophene_2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213" y="4273550"/>
              <a:ext cx="1589087" cy="178276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8196703" y="6158255"/>
              <a:ext cx="15890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thiophene_2yl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200" b="1" dirty="0" err="1">
                  <a:latin typeface="Times New Roman" pitchFamily="18" charset="0"/>
                  <a:cs typeface="Times New Roman" pitchFamily="18" charset="0"/>
                </a:rPr>
                <a:t>Heteroaryl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30" y="5046750"/>
            <a:ext cx="1446642" cy="998524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2839930" y="6332458"/>
            <a:ext cx="1328614" cy="28669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thiophene_3yl</a:t>
            </a:r>
          </a:p>
          <a:p>
            <a:pPr algn="ctr"/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Heteroaryl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radical]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6" name="Group 45"/>
          <p:cNvGrpSpPr>
            <a:grpSpLocks noGrp="1" noUngrp="1" noChangeAspect="1"/>
          </p:cNvGrpSpPr>
          <p:nvPr/>
        </p:nvGrpSpPr>
        <p:grpSpPr>
          <a:xfrm>
            <a:off x="7033732" y="4720137"/>
            <a:ext cx="2376281" cy="2137863"/>
            <a:chOff x="2005078" y="1919288"/>
            <a:chExt cx="2684259" cy="2414941"/>
          </a:xfrm>
        </p:grpSpPr>
        <p:pic>
          <p:nvPicPr>
            <p:cNvPr id="47" name="Picture 46" descr="1_1,3,2dioxaborolan_2yl_eth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438" y="1919288"/>
              <a:ext cx="1976437" cy="1782762"/>
            </a:xfrm>
            <a:prstGeom prst="rect">
              <a:avLst/>
            </a:prstGeom>
          </p:spPr>
        </p:pic>
        <p:sp>
          <p:nvSpPr>
            <p:cNvPr id="60" name="Rectangle 59"/>
            <p:cNvSpPr/>
            <p:nvPr/>
          </p:nvSpPr>
          <p:spPr>
            <a:xfrm>
              <a:off x="2005078" y="3888037"/>
              <a:ext cx="2684259" cy="44619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1_1,3,2dioxaborolan_2yl_ethyl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[Boron substituted carbon radical]</a:t>
              </a:r>
            </a:p>
            <a:p>
              <a:pPr algn="ctr"/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1" name="Group 60"/>
          <p:cNvGrpSpPr>
            <a:grpSpLocks noGrp="1" noUngrp="1" noChangeAspect="1"/>
          </p:cNvGrpSpPr>
          <p:nvPr/>
        </p:nvGrpSpPr>
        <p:grpSpPr>
          <a:xfrm>
            <a:off x="4629400" y="4555608"/>
            <a:ext cx="1949796" cy="2169392"/>
            <a:chOff x="7964488" y="1919288"/>
            <a:chExt cx="2014537" cy="2241424"/>
          </a:xfrm>
        </p:grpSpPr>
        <p:pic>
          <p:nvPicPr>
            <p:cNvPr id="62" name="Picture 61" descr="1diethylboranyl_eth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488" y="1919288"/>
              <a:ext cx="2014537" cy="1782762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7964488" y="3817812"/>
              <a:ext cx="20145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1diethylboranyl_ethyl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[Boron substituted carbon radical]</a:t>
              </a:r>
            </a:p>
          </p:txBody>
        </p:sp>
      </p:grpSp>
      <p:grpSp>
        <p:nvGrpSpPr>
          <p:cNvPr id="64" name="Group 63"/>
          <p:cNvGrpSpPr>
            <a:grpSpLocks noGrp="1" noUngrp="1" noChangeAspect="1"/>
          </p:cNvGrpSpPr>
          <p:nvPr/>
        </p:nvGrpSpPr>
        <p:grpSpPr>
          <a:xfrm>
            <a:off x="9542669" y="4467579"/>
            <a:ext cx="2411033" cy="2215855"/>
            <a:chOff x="2311400" y="4273550"/>
            <a:chExt cx="2417336" cy="2221641"/>
          </a:xfrm>
        </p:grpSpPr>
        <p:pic>
          <p:nvPicPr>
            <p:cNvPr id="65" name="Picture 64" descr="1dimethyl_methylamino_silyl_eth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4273550"/>
              <a:ext cx="1816100" cy="1782763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2311400" y="6335690"/>
              <a:ext cx="2417336" cy="1595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1dimethyl_methylamino_silyl_ethyl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[Silicon substituted carbon radical]</a:t>
              </a:r>
            </a:p>
            <a:p>
              <a:pPr algn="ctr"/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113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448551" y="346654"/>
            <a:ext cx="1652847" cy="2051014"/>
            <a:chOff x="7932738" y="4273550"/>
            <a:chExt cx="2384642" cy="2959099"/>
          </a:xfrm>
        </p:grpSpPr>
        <p:pic>
          <p:nvPicPr>
            <p:cNvPr id="12" name="Picture 11" descr="1trimethylsilyl_eth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2738" y="4273550"/>
              <a:ext cx="2078037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93625" y="6860563"/>
              <a:ext cx="2323755" cy="372086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1trimethylsilyl_ethyl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[Silicon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2352694" y="42199"/>
            <a:ext cx="1850768" cy="2475911"/>
            <a:chOff x="2428875" y="1919288"/>
            <a:chExt cx="1623353" cy="2171682"/>
          </a:xfrm>
        </p:grpSpPr>
        <p:pic>
          <p:nvPicPr>
            <p:cNvPr id="16" name="Picture 15" descr="dimethyl_phenyl_silyl_meth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875" y="1919288"/>
              <a:ext cx="1581150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471078" y="3748070"/>
              <a:ext cx="1581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dimethyl_phenyl_silyl_methyl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[Silicon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4488805" y="256743"/>
            <a:ext cx="1320581" cy="2236836"/>
            <a:chOff x="8318500" y="1919288"/>
            <a:chExt cx="1320581" cy="2236836"/>
          </a:xfrm>
        </p:grpSpPr>
        <p:pic>
          <p:nvPicPr>
            <p:cNvPr id="19" name="Picture 18" descr="methoxydimethylsilyl_meth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500" y="1919288"/>
              <a:ext cx="1306513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332568" y="3813224"/>
              <a:ext cx="13065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methoxydimethylsilyl_methyl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[Silicon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6005603" y="262255"/>
            <a:ext cx="1643426" cy="2205174"/>
            <a:chOff x="2384425" y="4273550"/>
            <a:chExt cx="1856451" cy="2491011"/>
          </a:xfrm>
        </p:grpSpPr>
        <p:pic>
          <p:nvPicPr>
            <p:cNvPr id="22" name="Picture 21" descr="trimethylsilyl_meth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425" y="4273550"/>
              <a:ext cx="1670050" cy="1782763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416208" y="6434505"/>
              <a:ext cx="1824668" cy="330056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trimethylsilyl_methyl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[Silicon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" name="Group 23"/>
          <p:cNvGrpSpPr>
            <a:grpSpLocks noGrp="1" noUngrp="1" noChangeAspect="1"/>
          </p:cNvGrpSpPr>
          <p:nvPr/>
        </p:nvGrpSpPr>
        <p:grpSpPr>
          <a:xfrm>
            <a:off x="7787465" y="229076"/>
            <a:ext cx="1368425" cy="2138362"/>
            <a:chOff x="8288338" y="1919288"/>
            <a:chExt cx="1368425" cy="2138362"/>
          </a:xfrm>
        </p:grpSpPr>
        <p:pic>
          <p:nvPicPr>
            <p:cNvPr id="25" name="Picture 24" descr="13dithian_2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8338" y="1919288"/>
              <a:ext cx="1368425" cy="178276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8288338" y="3714750"/>
              <a:ext cx="13684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13dithian_2yl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9638264" y="310689"/>
            <a:ext cx="1978505" cy="2051637"/>
            <a:chOff x="7591425" y="4273550"/>
            <a:chExt cx="2841478" cy="2946509"/>
          </a:xfrm>
        </p:grpSpPr>
        <p:pic>
          <p:nvPicPr>
            <p:cNvPr id="28" name="Picture 27" descr="1methylsulfanyl_eth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425" y="4273550"/>
              <a:ext cx="2760663" cy="178276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7672240" y="6877159"/>
              <a:ext cx="2760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1methylsulfanyl_ethyl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225088" y="2765002"/>
            <a:ext cx="2392341" cy="1711828"/>
            <a:chOff x="1511300" y="1919288"/>
            <a:chExt cx="3414713" cy="2443382"/>
          </a:xfrm>
        </p:grpSpPr>
        <p:pic>
          <p:nvPicPr>
            <p:cNvPr id="31" name="Picture 30" descr="1phenylsulfanyl_eth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300" y="1919288"/>
              <a:ext cx="3414713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1511300" y="4019770"/>
              <a:ext cx="34147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1phenylsulfanyl_ethyl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2736370" y="2801702"/>
            <a:ext cx="1661461" cy="1654183"/>
            <a:chOff x="1575045" y="4273550"/>
            <a:chExt cx="3159258" cy="3145417"/>
          </a:xfrm>
        </p:grpSpPr>
        <p:pic>
          <p:nvPicPr>
            <p:cNvPr id="34" name="Picture 33" descr="methylsulfanyl_meth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025" y="4273550"/>
              <a:ext cx="2735263" cy="17827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575045" y="7005246"/>
              <a:ext cx="3159258" cy="41372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methylsulfanyl_methyl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4559321" y="2820241"/>
            <a:ext cx="1246393" cy="1577588"/>
            <a:chOff x="7902575" y="4273550"/>
            <a:chExt cx="2563656" cy="3244877"/>
          </a:xfrm>
        </p:grpSpPr>
        <p:pic>
          <p:nvPicPr>
            <p:cNvPr id="37" name="Picture 36" descr="sulfanylmeth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575" y="4273550"/>
              <a:ext cx="2138363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7931511" y="7168555"/>
              <a:ext cx="2534720" cy="34987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Sulfanylmethyl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6001375" y="2568997"/>
            <a:ext cx="1157990" cy="1838493"/>
            <a:chOff x="2528888" y="1919288"/>
            <a:chExt cx="1379537" cy="2190235"/>
          </a:xfrm>
        </p:grpSpPr>
        <p:pic>
          <p:nvPicPr>
            <p:cNvPr id="40" name="Picture 39" descr="thian_2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888" y="1919288"/>
              <a:ext cx="1379537" cy="178276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528888" y="3766623"/>
              <a:ext cx="13795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thian_2yl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7593295" y="2397670"/>
            <a:ext cx="2137334" cy="1994074"/>
            <a:chOff x="7700963" y="1919288"/>
            <a:chExt cx="2543175" cy="2372709"/>
          </a:xfrm>
        </p:grpSpPr>
        <p:pic>
          <p:nvPicPr>
            <p:cNvPr id="43" name="Picture 42" descr="1benzenesulfonyl_eth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963" y="1919288"/>
              <a:ext cx="2543175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700963" y="3949097"/>
              <a:ext cx="25431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1benzenesulfonyl_ethyl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9768417" y="2462075"/>
            <a:ext cx="1963861" cy="1908921"/>
            <a:chOff x="1982788" y="4273550"/>
            <a:chExt cx="2473325" cy="2404135"/>
          </a:xfrm>
        </p:grpSpPr>
        <p:pic>
          <p:nvPicPr>
            <p:cNvPr id="46" name="Picture 45" descr="1ethanesulfonyl_eth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788" y="4273550"/>
              <a:ext cx="2473325" cy="1782763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1982788" y="6334785"/>
              <a:ext cx="24733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1ethanesulfonyl_ethyl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448548" y="4679428"/>
            <a:ext cx="1918214" cy="1762674"/>
            <a:chOff x="7707313" y="4273550"/>
            <a:chExt cx="2528887" cy="2323830"/>
          </a:xfrm>
        </p:grpSpPr>
        <p:pic>
          <p:nvPicPr>
            <p:cNvPr id="49" name="Picture 48" descr="1methoxysulfonyl_eth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313" y="4273550"/>
              <a:ext cx="2528887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7707313" y="6254480"/>
              <a:ext cx="25288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1methoxysulfonyl_ethyl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2459069" y="4616667"/>
            <a:ext cx="1747672" cy="1829487"/>
            <a:chOff x="1954213" y="1919288"/>
            <a:chExt cx="2528887" cy="2647276"/>
          </a:xfrm>
        </p:grpSpPr>
        <p:pic>
          <p:nvPicPr>
            <p:cNvPr id="52" name="Picture 51" descr="1methylsulfamoyl_eth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213" y="1919288"/>
              <a:ext cx="2528887" cy="1782762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1954213" y="4223663"/>
              <a:ext cx="252888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1methylsulfamoyl_ethyl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4201261" y="4471340"/>
            <a:ext cx="1933575" cy="2138362"/>
            <a:chOff x="8005763" y="1919288"/>
            <a:chExt cx="1933575" cy="2138362"/>
          </a:xfrm>
        </p:grpSpPr>
        <p:pic>
          <p:nvPicPr>
            <p:cNvPr id="55" name="Picture 54" descr="1phenylsulfamoyl_eth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763" y="1919288"/>
              <a:ext cx="1933575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8005763" y="3714750"/>
              <a:ext cx="19335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1phenylsulfamoyl_ethyl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6314002" y="4711865"/>
            <a:ext cx="1710366" cy="1875009"/>
            <a:chOff x="2122488" y="4273550"/>
            <a:chExt cx="2272260" cy="2490998"/>
          </a:xfrm>
        </p:grpSpPr>
        <p:pic>
          <p:nvPicPr>
            <p:cNvPr id="58" name="Picture 57" descr="benzenesulfonyl_meth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2488" y="4273550"/>
              <a:ext cx="2192337" cy="178276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2122488" y="6421168"/>
              <a:ext cx="2272260" cy="34338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benzenesulfonyl_methyl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8006256" y="4667960"/>
            <a:ext cx="1619761" cy="1737860"/>
            <a:chOff x="7723188" y="4273550"/>
            <a:chExt cx="2498725" cy="2680911"/>
          </a:xfrm>
        </p:grpSpPr>
        <p:pic>
          <p:nvPicPr>
            <p:cNvPr id="61" name="Picture 60" descr="1aminosulfinyl_eth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188" y="4273550"/>
              <a:ext cx="2498725" cy="178276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7723188" y="6611561"/>
              <a:ext cx="24987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1aminosulfinyl_ethyl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9827290" y="4449820"/>
            <a:ext cx="1984513" cy="2035385"/>
            <a:chOff x="2205038" y="1919288"/>
            <a:chExt cx="2028825" cy="2080834"/>
          </a:xfrm>
        </p:grpSpPr>
        <p:pic>
          <p:nvPicPr>
            <p:cNvPr id="64" name="Picture 63" descr="1benzenesulfinyl_eth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038" y="1919288"/>
              <a:ext cx="2028825" cy="1782762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2205038" y="3657222"/>
              <a:ext cx="2028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1benzenesulfinyl_ethyl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65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Grp="1" noUngrp="1" noChangeAspect="1"/>
          </p:cNvGrpSpPr>
          <p:nvPr/>
        </p:nvGrpSpPr>
        <p:grpSpPr>
          <a:xfrm>
            <a:off x="1757954" y="112541"/>
            <a:ext cx="1614077" cy="1585630"/>
            <a:chOff x="2072020" y="4273550"/>
            <a:chExt cx="2302217" cy="2288912"/>
          </a:xfrm>
        </p:grpSpPr>
        <p:pic>
          <p:nvPicPr>
            <p:cNvPr id="9" name="Picture 8" descr="methanesulfinylmethyl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825" y="4273550"/>
              <a:ext cx="2125663" cy="1782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072020" y="6211163"/>
              <a:ext cx="2302217" cy="3512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Methanesulfinylmethyl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>
            <a:grpSpLocks noGrp="1" noUngrp="1" noChangeAspect="1"/>
          </p:cNvGrpSpPr>
          <p:nvPr/>
        </p:nvGrpSpPr>
        <p:grpSpPr>
          <a:xfrm>
            <a:off x="3372031" y="174614"/>
            <a:ext cx="1354348" cy="1416775"/>
            <a:chOff x="7770813" y="4273550"/>
            <a:chExt cx="2401887" cy="2512598"/>
          </a:xfrm>
        </p:grpSpPr>
        <p:pic>
          <p:nvPicPr>
            <p:cNvPr id="12" name="Picture 11" descr="2sulfanylethyl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0813" y="4273550"/>
              <a:ext cx="2401887" cy="17827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770813" y="6443249"/>
              <a:ext cx="240188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2sulfanylethyl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Group 14"/>
          <p:cNvGrpSpPr>
            <a:grpSpLocks noGrp="1" noUngrp="1" noChangeAspect="1"/>
          </p:cNvGrpSpPr>
          <p:nvPr/>
        </p:nvGrpSpPr>
        <p:grpSpPr>
          <a:xfrm>
            <a:off x="119315" y="152520"/>
            <a:ext cx="1626358" cy="1456584"/>
            <a:chOff x="7778750" y="1919288"/>
            <a:chExt cx="2387600" cy="2138362"/>
          </a:xfrm>
        </p:grpSpPr>
        <p:pic>
          <p:nvPicPr>
            <p:cNvPr id="16" name="Picture 15" descr="1ethanesulfinyl_ethyl"/>
            <p:cNvPicPr>
              <a:picLocks noRot="1" noChangeAspect="1" noMove="1" noResize="1"/>
            </p:cNvPicPr>
            <p:nvPr isPhoto="1"/>
          </p:nvPicPr>
          <p:blipFill>
            <a:blip r:embed="rId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750" y="1919288"/>
              <a:ext cx="2387600" cy="178276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778750" y="3714750"/>
              <a:ext cx="238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1ethanesulfinyl_ethyl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>
            <a:grpSpLocks noGrp="1" noUngrp="1" noChangeAspect="1"/>
          </p:cNvGrpSpPr>
          <p:nvPr/>
        </p:nvGrpSpPr>
        <p:grpSpPr>
          <a:xfrm>
            <a:off x="4866130" y="188177"/>
            <a:ext cx="1609980" cy="1399651"/>
            <a:chOff x="1598613" y="1919288"/>
            <a:chExt cx="3241675" cy="2818182"/>
          </a:xfrm>
        </p:grpSpPr>
        <p:pic>
          <p:nvPicPr>
            <p:cNvPr id="19" name="Picture 18" descr="3sulfanylpropyl"/>
            <p:cNvPicPr>
              <a:picLocks noRot="1" noChangeAspect="1" noMove="1" noResize="1"/>
            </p:cNvPicPr>
            <p:nvPr isPhoto="1"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613" y="1919288"/>
              <a:ext cx="3241675" cy="17827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598613" y="4394569"/>
              <a:ext cx="324167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3sulfanylpropyl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[Sulfur substituted carbon radical]</a:t>
              </a:r>
            </a:p>
          </p:txBody>
        </p:sp>
      </p:grpSp>
      <p:grpSp>
        <p:nvGrpSpPr>
          <p:cNvPr id="21" name="Group 20"/>
          <p:cNvGrpSpPr>
            <a:grpSpLocks noGrp="1" noUngrp="1" noChangeAspect="1"/>
          </p:cNvGrpSpPr>
          <p:nvPr/>
        </p:nvGrpSpPr>
        <p:grpSpPr>
          <a:xfrm>
            <a:off x="6706340" y="174614"/>
            <a:ext cx="1850852" cy="1541645"/>
            <a:chOff x="7527259" y="1919288"/>
            <a:chExt cx="2764504" cy="2302660"/>
          </a:xfrm>
        </p:grpSpPr>
        <p:pic>
          <p:nvPicPr>
            <p:cNvPr id="22" name="Picture 21" descr="11333pentachloro_2oxopropyl"/>
            <p:cNvPicPr>
              <a:picLocks noRot="1" noChangeAspect="1" noMove="1" noResize="1"/>
            </p:cNvPicPr>
            <p:nvPr isPhoto="1"/>
          </p:nvPicPr>
          <p:blipFill>
            <a:blip r:embed="rId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338" y="1919288"/>
              <a:ext cx="2638425" cy="178276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527259" y="3879049"/>
              <a:ext cx="2638422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11333pentachloro_2oxopropyl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27" name="Group 26"/>
          <p:cNvGrpSpPr>
            <a:grpSpLocks noGrp="1" noUngrp="1" noChangeAspect="1"/>
          </p:cNvGrpSpPr>
          <p:nvPr/>
        </p:nvGrpSpPr>
        <p:grpSpPr>
          <a:xfrm>
            <a:off x="8596746" y="65800"/>
            <a:ext cx="1616400" cy="1583381"/>
            <a:chOff x="7872413" y="4273550"/>
            <a:chExt cx="2198687" cy="2153770"/>
          </a:xfrm>
        </p:grpSpPr>
        <p:pic>
          <p:nvPicPr>
            <p:cNvPr id="28" name="Picture 27" descr="11dichloro_2oxobutyl"/>
            <p:cNvPicPr>
              <a:picLocks noRot="1" noChangeAspect="1" noMove="1" noResize="1"/>
            </p:cNvPicPr>
            <p:nvPr isPhoto="1"/>
          </p:nvPicPr>
          <p:blipFill>
            <a:blip r:embed="rId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2413" y="4273550"/>
              <a:ext cx="2198687" cy="178276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7872413" y="6084421"/>
              <a:ext cx="2198687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11dichloro_2oxobutyl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30" name="Group 29"/>
          <p:cNvGrpSpPr>
            <a:grpSpLocks noGrp="1" noUngrp="1" noChangeAspect="1"/>
          </p:cNvGrpSpPr>
          <p:nvPr/>
        </p:nvGrpSpPr>
        <p:grpSpPr>
          <a:xfrm>
            <a:off x="10236142" y="117711"/>
            <a:ext cx="1482246" cy="1480631"/>
            <a:chOff x="1811338" y="1919288"/>
            <a:chExt cx="2954856" cy="2951636"/>
          </a:xfrm>
        </p:grpSpPr>
        <p:pic>
          <p:nvPicPr>
            <p:cNvPr id="31" name="Picture 30" descr="12dichloroethyl"/>
            <p:cNvPicPr>
              <a:picLocks noRot="1" noChangeAspect="1" noMove="1" noResize="1"/>
            </p:cNvPicPr>
            <p:nvPr isPhoto="1"/>
          </p:nvPicPr>
          <p:blipFill>
            <a:blip r:embed="rId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338" y="1919288"/>
              <a:ext cx="2814637" cy="178276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1951557" y="4528024"/>
              <a:ext cx="28146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12dichloroethyl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33" name="Group 32"/>
          <p:cNvGrpSpPr>
            <a:grpSpLocks noGrp="1" noUngrp="1" noChangeAspect="1"/>
          </p:cNvGrpSpPr>
          <p:nvPr/>
        </p:nvGrpSpPr>
        <p:grpSpPr>
          <a:xfrm>
            <a:off x="169763" y="2404234"/>
            <a:ext cx="1274641" cy="1603017"/>
            <a:chOff x="7845425" y="1919288"/>
            <a:chExt cx="2254250" cy="2834997"/>
          </a:xfrm>
        </p:grpSpPr>
        <p:pic>
          <p:nvPicPr>
            <p:cNvPr id="34" name="Picture 33" descr="12difluoroethyl"/>
            <p:cNvPicPr>
              <a:picLocks noRot="1" noChangeAspect="1" noMove="1" noResize="1"/>
            </p:cNvPicPr>
            <p:nvPr isPhoto="1"/>
          </p:nvPicPr>
          <p:blipFill>
            <a:blip r:embed="rId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425" y="1919288"/>
              <a:ext cx="2254250" cy="178276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7845425" y="4411385"/>
              <a:ext cx="2254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12difluoroethyl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36" name="Group 35"/>
          <p:cNvGrpSpPr>
            <a:grpSpLocks noGrp="1" noUngrp="1" noChangeAspect="1"/>
          </p:cNvGrpSpPr>
          <p:nvPr/>
        </p:nvGrpSpPr>
        <p:grpSpPr>
          <a:xfrm>
            <a:off x="1455611" y="2336776"/>
            <a:ext cx="1122599" cy="1528920"/>
            <a:chOff x="2379663" y="4273550"/>
            <a:chExt cx="1923821" cy="2620142"/>
          </a:xfrm>
        </p:grpSpPr>
        <p:pic>
          <p:nvPicPr>
            <p:cNvPr id="37" name="Picture 36" descr="222trichloroethyl"/>
            <p:cNvPicPr>
              <a:picLocks noRot="1" noChangeAspect="1" noMove="1" noResize="1"/>
            </p:cNvPicPr>
            <p:nvPr isPhoto="1"/>
          </p:nvPicPr>
          <p:blipFill>
            <a:blip r:embed="rId1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663" y="4273550"/>
              <a:ext cx="1679575" cy="1782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2379663" y="6768152"/>
              <a:ext cx="1923821" cy="12554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222trichloroethyl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39" name="Group 38"/>
          <p:cNvGrpSpPr>
            <a:grpSpLocks noGrp="1" noUngrp="1" noChangeAspect="1"/>
          </p:cNvGrpSpPr>
          <p:nvPr/>
        </p:nvGrpSpPr>
        <p:grpSpPr>
          <a:xfrm>
            <a:off x="2645826" y="2275102"/>
            <a:ext cx="1235034" cy="1745344"/>
            <a:chOff x="7881938" y="4273550"/>
            <a:chExt cx="2181225" cy="3082496"/>
          </a:xfrm>
        </p:grpSpPr>
        <p:pic>
          <p:nvPicPr>
            <p:cNvPr id="40" name="Picture 39" descr="222trifluoroethyl"/>
            <p:cNvPicPr>
              <a:picLocks noRot="1" noChangeAspect="1" noMove="1" noResize="1"/>
            </p:cNvPicPr>
            <p:nvPr isPhoto="1"/>
          </p:nvPicPr>
          <p:blipFill>
            <a:blip r:embed="rId1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1938" y="4273550"/>
              <a:ext cx="2181225" cy="178276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7881938" y="7013146"/>
              <a:ext cx="21812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222trifluoroethyl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42" name="Group 41"/>
          <p:cNvGrpSpPr>
            <a:grpSpLocks noGrp="1" noUngrp="1" noChangeAspect="1"/>
          </p:cNvGrpSpPr>
          <p:nvPr/>
        </p:nvGrpSpPr>
        <p:grpSpPr>
          <a:xfrm>
            <a:off x="3908996" y="2304449"/>
            <a:ext cx="1241549" cy="1709120"/>
            <a:chOff x="7854950" y="1919288"/>
            <a:chExt cx="2233613" cy="3074794"/>
          </a:xfrm>
        </p:grpSpPr>
        <p:pic>
          <p:nvPicPr>
            <p:cNvPr id="43" name="Picture 42" descr="2chloroethyl"/>
            <p:cNvPicPr>
              <a:picLocks noRot="1" noChangeAspect="1" noMove="1" noResize="1"/>
            </p:cNvPicPr>
            <p:nvPr isPhoto="1"/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950" y="1919288"/>
              <a:ext cx="2233613" cy="17827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854950" y="4651183"/>
              <a:ext cx="223361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2chloroethyl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45" name="Group 44"/>
          <p:cNvGrpSpPr>
            <a:grpSpLocks noGrp="1" noUngrp="1" noChangeAspect="1"/>
          </p:cNvGrpSpPr>
          <p:nvPr/>
        </p:nvGrpSpPr>
        <p:grpSpPr>
          <a:xfrm>
            <a:off x="7140357" y="2025954"/>
            <a:ext cx="1990719" cy="2025549"/>
            <a:chOff x="1947863" y="4273550"/>
            <a:chExt cx="2543175" cy="2587672"/>
          </a:xfrm>
        </p:grpSpPr>
        <p:pic>
          <p:nvPicPr>
            <p:cNvPr id="46" name="Picture 45" descr="2ethoxy_1fluoro_2oxoethyl"/>
            <p:cNvPicPr>
              <a:picLocks noRot="1" noChangeAspect="1" noMove="1" noResize="1"/>
            </p:cNvPicPr>
            <p:nvPr isPhoto="1"/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863" y="4273550"/>
              <a:ext cx="2543175" cy="1782763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1947863" y="6518321"/>
              <a:ext cx="2543175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2ethoxy_1fluoro_2oxoethyl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48" name="Group 47"/>
          <p:cNvGrpSpPr>
            <a:grpSpLocks noGrp="1" noUngrp="1" noChangeAspect="1"/>
          </p:cNvGrpSpPr>
          <p:nvPr/>
        </p:nvGrpSpPr>
        <p:grpSpPr>
          <a:xfrm>
            <a:off x="5036704" y="2145536"/>
            <a:ext cx="2133356" cy="2020064"/>
            <a:chOff x="7728524" y="4273550"/>
            <a:chExt cx="2375949" cy="2249776"/>
          </a:xfrm>
        </p:grpSpPr>
        <p:pic>
          <p:nvPicPr>
            <p:cNvPr id="49" name="Picture 48" descr="2ethoxy_11difluoro_2oxoethyl"/>
            <p:cNvPicPr>
              <a:picLocks noRot="1" noChangeAspect="1" noMove="1" noResize="1"/>
            </p:cNvPicPr>
            <p:nvPr isPhoto="1"/>
          </p:nvPicPr>
          <p:blipFill>
            <a:blip r:embed="rId1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000" y="4273550"/>
              <a:ext cx="2197100" cy="178276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7728524" y="6178688"/>
              <a:ext cx="2375949" cy="344638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2ethoxy_11difluoro_2oxoethyl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51" name="Group 50"/>
          <p:cNvGrpSpPr>
            <a:grpSpLocks noGrp="1" noUngrp="1" noChangeAspect="1"/>
          </p:cNvGrpSpPr>
          <p:nvPr/>
        </p:nvGrpSpPr>
        <p:grpSpPr>
          <a:xfrm>
            <a:off x="9250896" y="2112111"/>
            <a:ext cx="1328009" cy="1912431"/>
            <a:chOff x="2120900" y="1919288"/>
            <a:chExt cx="2195513" cy="3161708"/>
          </a:xfrm>
        </p:grpSpPr>
        <p:pic>
          <p:nvPicPr>
            <p:cNvPr id="52" name="Picture 51" descr="2fluoroethyl"/>
            <p:cNvPicPr>
              <a:picLocks noRot="1" noChangeAspect="1" noMove="1" noResize="1"/>
            </p:cNvPicPr>
            <p:nvPr isPhoto="1"/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900" y="1919288"/>
              <a:ext cx="2195513" cy="1782762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2120900" y="4738096"/>
              <a:ext cx="21955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2fluoroethyl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54" name="Group 53"/>
          <p:cNvGrpSpPr>
            <a:grpSpLocks noGrp="1" noUngrp="1" noChangeAspect="1"/>
          </p:cNvGrpSpPr>
          <p:nvPr/>
        </p:nvGrpSpPr>
        <p:grpSpPr>
          <a:xfrm>
            <a:off x="10848367" y="2088053"/>
            <a:ext cx="1113784" cy="1970163"/>
            <a:chOff x="2528888" y="1919288"/>
            <a:chExt cx="1576898" cy="2789359"/>
          </a:xfrm>
        </p:grpSpPr>
        <p:pic>
          <p:nvPicPr>
            <p:cNvPr id="55" name="Picture 54" descr="333trifluoropropyl"/>
            <p:cNvPicPr>
              <a:picLocks noRot="1" noChangeAspect="1" noMove="1" noResize="1"/>
            </p:cNvPicPr>
            <p:nvPr isPhoto="1"/>
          </p:nvPicPr>
          <p:blipFill>
            <a:blip r:embed="rId1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888" y="1919288"/>
              <a:ext cx="1381125" cy="1782762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2528888" y="4372025"/>
              <a:ext cx="1576898" cy="336622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333trifluoropropyl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57" name="Group 56"/>
          <p:cNvGrpSpPr>
            <a:grpSpLocks noGrp="1" noUngrp="1" noChangeAspect="1"/>
          </p:cNvGrpSpPr>
          <p:nvPr/>
        </p:nvGrpSpPr>
        <p:grpSpPr>
          <a:xfrm>
            <a:off x="305191" y="4478610"/>
            <a:ext cx="1689864" cy="1291434"/>
            <a:chOff x="7366000" y="1919288"/>
            <a:chExt cx="3211513" cy="2454314"/>
          </a:xfrm>
        </p:grpSpPr>
        <p:pic>
          <p:nvPicPr>
            <p:cNvPr id="58" name="Picture 57" descr="3chloropropyl"/>
            <p:cNvPicPr>
              <a:picLocks noRot="1" noChangeAspect="1" noMove="1" noResize="1"/>
            </p:cNvPicPr>
            <p:nvPr isPhoto="1"/>
          </p:nvPicPr>
          <p:blipFill>
            <a:blip r:embed="rId1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0" y="1919288"/>
              <a:ext cx="3211513" cy="1782762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7366000" y="4030703"/>
              <a:ext cx="321151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3chloropropyl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60" name="Group 59"/>
          <p:cNvGrpSpPr>
            <a:grpSpLocks noGrp="1" noUngrp="1" noChangeAspect="1"/>
          </p:cNvGrpSpPr>
          <p:nvPr/>
        </p:nvGrpSpPr>
        <p:grpSpPr>
          <a:xfrm>
            <a:off x="2128644" y="4398862"/>
            <a:ext cx="1527415" cy="1393921"/>
            <a:chOff x="2047875" y="4273550"/>
            <a:chExt cx="2343150" cy="2138363"/>
          </a:xfrm>
        </p:grpSpPr>
        <p:pic>
          <p:nvPicPr>
            <p:cNvPr id="61" name="Picture 60" descr="3fluoropropyl"/>
            <p:cNvPicPr>
              <a:picLocks noRot="1" noChangeAspect="1" noMove="1" noResize="1"/>
            </p:cNvPicPr>
            <p:nvPr isPhoto="1"/>
          </p:nvPicPr>
          <p:blipFill>
            <a:blip r:embed="rId1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875" y="4273550"/>
              <a:ext cx="2343150" cy="178276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2047875" y="6069013"/>
              <a:ext cx="2343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3fluoropropyl</a:t>
              </a: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63" name="Group 62"/>
          <p:cNvGrpSpPr>
            <a:grpSpLocks noGrp="1" noUngrp="1" noChangeAspect="1"/>
          </p:cNvGrpSpPr>
          <p:nvPr/>
        </p:nvGrpSpPr>
        <p:grpSpPr>
          <a:xfrm>
            <a:off x="3644621" y="4345060"/>
            <a:ext cx="1235576" cy="1430788"/>
            <a:chOff x="2122488" y="4273550"/>
            <a:chExt cx="2192337" cy="2538711"/>
          </a:xfrm>
        </p:grpSpPr>
        <p:pic>
          <p:nvPicPr>
            <p:cNvPr id="64" name="Picture 63" descr="bromomethyl"/>
            <p:cNvPicPr>
              <a:picLocks noRot="1" noChangeAspect="1" noMove="1" noResize="1"/>
            </p:cNvPicPr>
            <p:nvPr isPhoto="1"/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2488" y="4273550"/>
              <a:ext cx="2192337" cy="178276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2122488" y="6469360"/>
              <a:ext cx="2192337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Bromomethyl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66" name="Group 65"/>
          <p:cNvGrpSpPr>
            <a:grpSpLocks noGrp="1" noUngrp="1" noChangeAspect="1"/>
          </p:cNvGrpSpPr>
          <p:nvPr/>
        </p:nvGrpSpPr>
        <p:grpSpPr>
          <a:xfrm>
            <a:off x="5018103" y="4458242"/>
            <a:ext cx="1139536" cy="1291804"/>
            <a:chOff x="7847013" y="4273550"/>
            <a:chExt cx="2452818" cy="2780568"/>
          </a:xfrm>
        </p:grpSpPr>
        <p:pic>
          <p:nvPicPr>
            <p:cNvPr id="67" name="Picture 66" descr="chloromethyl"/>
            <p:cNvPicPr>
              <a:picLocks noRot="1" noChangeAspect="1" noMove="1" noResize="1"/>
            </p:cNvPicPr>
            <p:nvPr isPhoto="1"/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013" y="4273550"/>
              <a:ext cx="2249487" cy="1782763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7847013" y="6733585"/>
              <a:ext cx="2452818" cy="320533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Chloromethyl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87" name="Group 86"/>
          <p:cNvGrpSpPr>
            <a:grpSpLocks noGrp="1" noUngrp="1" noChangeAspect="1"/>
          </p:cNvGrpSpPr>
          <p:nvPr/>
        </p:nvGrpSpPr>
        <p:grpSpPr>
          <a:xfrm>
            <a:off x="6220473" y="4586597"/>
            <a:ext cx="1224949" cy="1264257"/>
            <a:chOff x="1924050" y="1919288"/>
            <a:chExt cx="2590800" cy="2673937"/>
          </a:xfrm>
        </p:grpSpPr>
        <p:pic>
          <p:nvPicPr>
            <p:cNvPr id="88" name="Picture 87" descr="cyanodifluoromethyl"/>
            <p:cNvPicPr>
              <a:picLocks noRot="1" noChangeAspect="1" noMove="1" noResize="1"/>
            </p:cNvPicPr>
            <p:nvPr isPhoto="1"/>
          </p:nvPicPr>
          <p:blipFill>
            <a:blip r:embed="rId2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4050" y="1919288"/>
              <a:ext cx="2590800" cy="1782762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1924050" y="4250324"/>
              <a:ext cx="2590800" cy="34290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Cyanodifluoromethyl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90" name="Group 89"/>
          <p:cNvGrpSpPr>
            <a:grpSpLocks noGrp="1" noUngrp="1" noChangeAspect="1"/>
          </p:cNvGrpSpPr>
          <p:nvPr/>
        </p:nvGrpSpPr>
        <p:grpSpPr>
          <a:xfrm>
            <a:off x="8897359" y="4345066"/>
            <a:ext cx="1320805" cy="1489568"/>
            <a:chOff x="7854950" y="1919288"/>
            <a:chExt cx="2233613" cy="2519006"/>
          </a:xfrm>
        </p:grpSpPr>
        <p:pic>
          <p:nvPicPr>
            <p:cNvPr id="91" name="Picture 90" descr="dichloro_cyano_methyl"/>
            <p:cNvPicPr>
              <a:picLocks noRot="1" noChangeAspect="1" noMove="1" noResize="1"/>
            </p:cNvPicPr>
            <p:nvPr isPhoto="1"/>
          </p:nvPicPr>
          <p:blipFill>
            <a:blip r:embed="rId2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950" y="1919288"/>
              <a:ext cx="2233613" cy="1782762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>
              <a:off x="7854950" y="4095395"/>
              <a:ext cx="2233613" cy="34289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dichloro_cyano_methyl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93" name="Group 92"/>
          <p:cNvGrpSpPr>
            <a:grpSpLocks noGrp="1" noUngrp="1" noChangeAspect="1"/>
          </p:cNvGrpSpPr>
          <p:nvPr/>
        </p:nvGrpSpPr>
        <p:grpSpPr>
          <a:xfrm>
            <a:off x="7589785" y="4429629"/>
            <a:ext cx="1294785" cy="1320416"/>
            <a:chOff x="1938338" y="4273550"/>
            <a:chExt cx="2560637" cy="2611331"/>
          </a:xfrm>
        </p:grpSpPr>
        <p:pic>
          <p:nvPicPr>
            <p:cNvPr id="94" name="Picture 93" descr="dichloromethyl"/>
            <p:cNvPicPr>
              <a:picLocks noRot="1" noChangeAspect="1" noMove="1" noResize="1"/>
            </p:cNvPicPr>
            <p:nvPr isPhoto="1"/>
          </p:nvPicPr>
          <p:blipFill>
            <a:blip r:embed="rId2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338" y="4273550"/>
              <a:ext cx="2560637" cy="1782763"/>
            </a:xfrm>
            <a:prstGeom prst="rect">
              <a:avLst/>
            </a:prstGeom>
          </p:spPr>
        </p:pic>
        <p:sp>
          <p:nvSpPr>
            <p:cNvPr id="95" name="Rectangle 94"/>
            <p:cNvSpPr/>
            <p:nvPr/>
          </p:nvSpPr>
          <p:spPr>
            <a:xfrm>
              <a:off x="1938338" y="6541981"/>
              <a:ext cx="25606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Dichloromethyl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  <p:grpSp>
        <p:nvGrpSpPr>
          <p:cNvPr id="99" name="Group 98"/>
          <p:cNvGrpSpPr>
            <a:grpSpLocks noGrp="1" noUngrp="1" noChangeAspect="1"/>
          </p:cNvGrpSpPr>
          <p:nvPr/>
        </p:nvGrpSpPr>
        <p:grpSpPr>
          <a:xfrm>
            <a:off x="10316716" y="4244082"/>
            <a:ext cx="1356242" cy="1481162"/>
            <a:chOff x="2106613" y="1919288"/>
            <a:chExt cx="2225675" cy="2430680"/>
          </a:xfrm>
        </p:grpSpPr>
        <p:pic>
          <p:nvPicPr>
            <p:cNvPr id="100" name="Picture 99" descr="difluoromethyl"/>
            <p:cNvPicPr>
              <a:picLocks noRot="1" noChangeAspect="1" noMove="1" noResize="1"/>
            </p:cNvPicPr>
            <p:nvPr isPhoto="1"/>
          </p:nvPicPr>
          <p:blipFill>
            <a:blip r:embed="rId2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6613" y="1919288"/>
              <a:ext cx="2225675" cy="1782762"/>
            </a:xfrm>
            <a:prstGeom prst="rect">
              <a:avLst/>
            </a:prstGeom>
          </p:spPr>
        </p:pic>
        <p:sp>
          <p:nvSpPr>
            <p:cNvPr id="101" name="Rectangle 100"/>
            <p:cNvSpPr/>
            <p:nvPr/>
          </p:nvSpPr>
          <p:spPr>
            <a:xfrm>
              <a:off x="2106613" y="4007068"/>
              <a:ext cx="2225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Difluoromethyl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[Halogen substituted carbon radical]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900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4865</TotalTime>
  <Words>3818</Words>
  <Application>Microsoft Macintosh PowerPoint</Application>
  <PresentationFormat>Widescreen</PresentationFormat>
  <Paragraphs>989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STUDENT</dc:creator>
  <cp:lastModifiedBy>Das, Debojyoti</cp:lastModifiedBy>
  <cp:revision>79</cp:revision>
  <dcterms:created xsi:type="dcterms:W3CDTF">2025-05-19T12:05:17Z</dcterms:created>
  <dcterms:modified xsi:type="dcterms:W3CDTF">2025-12-19T08:36:12Z</dcterms:modified>
</cp:coreProperties>
</file>